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x="18288000" cy="10287000"/>
  <p:notesSz cx="6858000" cy="9144000"/>
  <p:embeddedFontLst>
    <p:embeddedFont>
      <p:font typeface="Palatino" charset="1" panose="02030502050505030304"/>
      <p:regular r:id="rId27"/>
    </p:embeddedFont>
    <p:embeddedFont>
      <p:font typeface="Repo Ultra-Bold" charset="1" panose="02000503040000020004"/>
      <p:regular r:id="rId28"/>
    </p:embeddedFont>
    <p:embeddedFont>
      <p:font typeface="Repo Bold" charset="1" panose="02000503040000020004"/>
      <p:regular r:id="rId29"/>
    </p:embeddedFont>
    <p:embeddedFont>
      <p:font typeface="Repo Medium" charset="1" panose="02000603040000020004"/>
      <p:regular r:id="rId30"/>
    </p:embeddedFont>
    <p:embeddedFont>
      <p:font typeface="Repo Semi-Bold" charset="1" panose="02000503040000020004"/>
      <p:regular r:id="rId31"/>
    </p:embeddedFont>
    <p:embeddedFont>
      <p:font typeface="Repo Bold Bold" charset="1" panose="02000503040000020004"/>
      <p:regular r:id="rId32"/>
    </p:embeddedFont>
    <p:embeddedFont>
      <p:font typeface="Inter Heavy" charset="1" panose="02000503000000020004"/>
      <p:regular r:id="rId33"/>
    </p:embeddedFont>
    <p:embeddedFont>
      <p:font typeface="Poppins Bold" charset="1" panose="00000800000000000000"/>
      <p:regular r:id="rId3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1.png" Type="http://schemas.openxmlformats.org/officeDocument/2006/relationships/image"/><Relationship Id="rId11" Target="../media/image62.svg" Type="http://schemas.openxmlformats.org/officeDocument/2006/relationships/image"/><Relationship Id="rId12" Target="../media/image63.png" Type="http://schemas.openxmlformats.org/officeDocument/2006/relationships/image"/><Relationship Id="rId13" Target="../media/image64.svg" Type="http://schemas.openxmlformats.org/officeDocument/2006/relationships/image"/><Relationship Id="rId2" Target="../media/image25.png" Type="http://schemas.openxmlformats.org/officeDocument/2006/relationships/image"/><Relationship Id="rId3" Target="../media/image26.svg" Type="http://schemas.openxmlformats.org/officeDocument/2006/relationships/image"/><Relationship Id="rId4" Target="../media/image55.png" Type="http://schemas.openxmlformats.org/officeDocument/2006/relationships/image"/><Relationship Id="rId5" Target="../media/image56.svg" Type="http://schemas.openxmlformats.org/officeDocument/2006/relationships/image"/><Relationship Id="rId6" Target="../media/image57.png" Type="http://schemas.openxmlformats.org/officeDocument/2006/relationships/image"/><Relationship Id="rId7" Target="../media/image58.svg" Type="http://schemas.openxmlformats.org/officeDocument/2006/relationships/image"/><Relationship Id="rId8" Target="../media/image59.png" Type="http://schemas.openxmlformats.org/officeDocument/2006/relationships/image"/><Relationship Id="rId9" Target="../media/image60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5.png" Type="http://schemas.openxmlformats.org/officeDocument/2006/relationships/image"/><Relationship Id="rId3" Target="../media/image66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12.png" Type="http://schemas.openxmlformats.org/officeDocument/2006/relationships/image"/><Relationship Id="rId7" Target="../media/image13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26.svg" Type="http://schemas.openxmlformats.org/officeDocument/2006/relationships/image"/><Relationship Id="rId4" Target="../media/image3.png" Type="http://schemas.openxmlformats.org/officeDocument/2006/relationships/image"/><Relationship Id="rId5" Target="../media/image67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26.svg" Type="http://schemas.openxmlformats.org/officeDocument/2006/relationships/image"/><Relationship Id="rId4" Target="../media/image3.png" Type="http://schemas.openxmlformats.org/officeDocument/2006/relationships/image"/><Relationship Id="rId5" Target="../media/image68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9.png" Type="http://schemas.openxmlformats.org/officeDocument/2006/relationships/image"/><Relationship Id="rId3" Target="../media/image25.png" Type="http://schemas.openxmlformats.org/officeDocument/2006/relationships/image"/><Relationship Id="rId4" Target="../media/image26.svg" Type="http://schemas.openxmlformats.org/officeDocument/2006/relationships/image"/><Relationship Id="rId5" Target="../media/image3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5.png" Type="http://schemas.openxmlformats.org/officeDocument/2006/relationships/image"/><Relationship Id="rId5" Target="../media/image26.svg" Type="http://schemas.openxmlformats.org/officeDocument/2006/relationships/image"/><Relationship Id="rId6" Target="../media/image70.png" Type="http://schemas.openxmlformats.org/officeDocument/2006/relationships/image"/><Relationship Id="rId7" Target="../media/image71.svg" Type="http://schemas.openxmlformats.org/officeDocument/2006/relationships/image"/><Relationship Id="rId8" Target="../media/image72.png" Type="http://schemas.openxmlformats.org/officeDocument/2006/relationships/image"/><Relationship Id="rId9" Target="../media/image73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26.svg" Type="http://schemas.openxmlformats.org/officeDocument/2006/relationships/image"/><Relationship Id="rId4" Target="../media/image74.png" Type="http://schemas.openxmlformats.org/officeDocument/2006/relationships/image"/><Relationship Id="rId5" Target="../media/image75.svg" Type="http://schemas.openxmlformats.org/officeDocument/2006/relationships/image"/><Relationship Id="rId6" Target="../media/image76.png" Type="http://schemas.openxmlformats.org/officeDocument/2006/relationships/image"/><Relationship Id="rId7" Target="../media/image77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78.png" Type="http://schemas.openxmlformats.org/officeDocument/2006/relationships/image"/><Relationship Id="rId5" Target="../media/image79.svg" Type="http://schemas.openxmlformats.org/officeDocument/2006/relationships/image"/><Relationship Id="rId6" Target="../media/image36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80.jpeg" Type="http://schemas.openxmlformats.org/officeDocument/2006/relationships/image"/><Relationship Id="rId7" Target="../media/image81.jpeg" Type="http://schemas.openxmlformats.org/officeDocument/2006/relationships/image"/><Relationship Id="rId8" Target="../media/image82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83.png" Type="http://schemas.openxmlformats.org/officeDocument/2006/relationships/image"/><Relationship Id="rId7" Target="../media/image84.png" Type="http://schemas.openxmlformats.org/officeDocument/2006/relationships/image"/><Relationship Id="rId8" Target="../media/image20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3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26.sv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Relationship Id="rId6" Target="../media/image3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9.jpeg" Type="http://schemas.openxmlformats.org/officeDocument/2006/relationships/image"/><Relationship Id="rId7" Target="../media/image10.jpeg" Type="http://schemas.openxmlformats.org/officeDocument/2006/relationships/image"/><Relationship Id="rId8" Target="../media/image11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8.png" Type="http://schemas.openxmlformats.org/officeDocument/2006/relationships/image"/><Relationship Id="rId11" Target="../media/image19.svg" Type="http://schemas.openxmlformats.org/officeDocument/2006/relationships/image"/><Relationship Id="rId12" Target="../media/image20.png" Type="http://schemas.openxmlformats.org/officeDocument/2006/relationships/image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14.png" Type="http://schemas.openxmlformats.org/officeDocument/2006/relationships/image"/><Relationship Id="rId7" Target="../media/image15.svg" Type="http://schemas.openxmlformats.org/officeDocument/2006/relationships/image"/><Relationship Id="rId8" Target="../media/image16.png" Type="http://schemas.openxmlformats.org/officeDocument/2006/relationships/image"/><Relationship Id="rId9" Target="../media/image17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21.png" Type="http://schemas.openxmlformats.org/officeDocument/2006/relationships/image"/><Relationship Id="rId7" Target="../media/image22.svg" Type="http://schemas.openxmlformats.org/officeDocument/2006/relationships/image"/><Relationship Id="rId8" Target="../media/image23.png" Type="http://schemas.openxmlformats.org/officeDocument/2006/relationships/image"/><Relationship Id="rId9" Target="../media/image24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3.svg" Type="http://schemas.openxmlformats.org/officeDocument/2006/relationships/image"/><Relationship Id="rId11" Target="../media/image34.png" Type="http://schemas.openxmlformats.org/officeDocument/2006/relationships/image"/><Relationship Id="rId12" Target="../media/image35.svg" Type="http://schemas.openxmlformats.org/officeDocument/2006/relationships/image"/><Relationship Id="rId13" Target="../media/image36.png" Type="http://schemas.openxmlformats.org/officeDocument/2006/relationships/image"/><Relationship Id="rId2" Target="../media/image25.png" Type="http://schemas.openxmlformats.org/officeDocument/2006/relationships/image"/><Relationship Id="rId3" Target="../media/image26.svg" Type="http://schemas.openxmlformats.org/officeDocument/2006/relationships/image"/><Relationship Id="rId4" Target="../media/image27.jpeg" Type="http://schemas.openxmlformats.org/officeDocument/2006/relationships/image"/><Relationship Id="rId5" Target="../media/image28.jpeg" Type="http://schemas.openxmlformats.org/officeDocument/2006/relationships/image"/><Relationship Id="rId6" Target="../media/image29.jpeg" Type="http://schemas.openxmlformats.org/officeDocument/2006/relationships/image"/><Relationship Id="rId7" Target="../media/image30.png" Type="http://schemas.openxmlformats.org/officeDocument/2006/relationships/image"/><Relationship Id="rId8" Target="../media/image31.svg" Type="http://schemas.openxmlformats.org/officeDocument/2006/relationships/image"/><Relationship Id="rId9" Target="../media/image32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3.png" Type="http://schemas.openxmlformats.org/officeDocument/2006/relationships/image"/><Relationship Id="rId11" Target="../media/image44.svg" Type="http://schemas.openxmlformats.org/officeDocument/2006/relationships/image"/><Relationship Id="rId12" Target="../media/image45.png" Type="http://schemas.openxmlformats.org/officeDocument/2006/relationships/image"/><Relationship Id="rId13" Target="../media/image46.svg" Type="http://schemas.openxmlformats.org/officeDocument/2006/relationships/image"/><Relationship Id="rId14" Target="../media/image47.png" Type="http://schemas.openxmlformats.org/officeDocument/2006/relationships/image"/><Relationship Id="rId15" Target="../media/image48.svg" Type="http://schemas.openxmlformats.org/officeDocument/2006/relationships/image"/><Relationship Id="rId16" Target="../media/image49.png" Type="http://schemas.openxmlformats.org/officeDocument/2006/relationships/image"/><Relationship Id="rId17" Target="../media/image50.svg" Type="http://schemas.openxmlformats.org/officeDocument/2006/relationships/image"/><Relationship Id="rId18" Target="../media/image51.png" Type="http://schemas.openxmlformats.org/officeDocument/2006/relationships/image"/><Relationship Id="rId19" Target="../media/image52.svg" Type="http://schemas.openxmlformats.org/officeDocument/2006/relationships/image"/><Relationship Id="rId2" Target="../media/image25.png" Type="http://schemas.openxmlformats.org/officeDocument/2006/relationships/image"/><Relationship Id="rId20" Target="../media/image53.png" Type="http://schemas.openxmlformats.org/officeDocument/2006/relationships/image"/><Relationship Id="rId21" Target="../media/image54.svg" Type="http://schemas.openxmlformats.org/officeDocument/2006/relationships/image"/><Relationship Id="rId3" Target="../media/image26.svg" Type="http://schemas.openxmlformats.org/officeDocument/2006/relationships/image"/><Relationship Id="rId4" Target="../media/image37.png" Type="http://schemas.openxmlformats.org/officeDocument/2006/relationships/image"/><Relationship Id="rId5" Target="../media/image38.svg" Type="http://schemas.openxmlformats.org/officeDocument/2006/relationships/image"/><Relationship Id="rId6" Target="../media/image39.png" Type="http://schemas.openxmlformats.org/officeDocument/2006/relationships/image"/><Relationship Id="rId7" Target="../media/image40.svg" Type="http://schemas.openxmlformats.org/officeDocument/2006/relationships/image"/><Relationship Id="rId8" Target="../media/image41.png" Type="http://schemas.openxmlformats.org/officeDocument/2006/relationships/image"/><Relationship Id="rId9" Target="../media/image42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107340" y="5264140"/>
            <a:ext cx="15373962" cy="7172437"/>
            <a:chOff x="0" y="0"/>
            <a:chExt cx="20498617" cy="9563249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20498617" cy="9563249"/>
              <a:chOff x="0" y="0"/>
              <a:chExt cx="3130550" cy="14605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3130550" cy="1460500"/>
              </a:xfrm>
              <a:custGeom>
                <a:avLst/>
                <a:gdLst/>
                <a:ahLst/>
                <a:cxnLst/>
                <a:rect r="r" b="b" t="t" l="l"/>
                <a:pathLst>
                  <a:path h="1460500" w="3130550">
                    <a:moveTo>
                      <a:pt x="0" y="1123950"/>
                    </a:moveTo>
                    <a:lnTo>
                      <a:pt x="0" y="1460500"/>
                    </a:lnTo>
                    <a:lnTo>
                      <a:pt x="3130550" y="1460500"/>
                    </a:lnTo>
                    <a:lnTo>
                      <a:pt x="3130550" y="0"/>
                    </a:lnTo>
                    <a:close/>
                  </a:path>
                </a:pathLst>
              </a:custGeom>
              <a:solidFill>
                <a:srgbClr val="00ADB5">
                  <a:alpha val="19608"/>
                </a:srgbClr>
              </a:solidFill>
            </p:spPr>
          </p:sp>
        </p:grpSp>
        <p:grpSp>
          <p:nvGrpSpPr>
            <p:cNvPr name="Group 5" id="5"/>
            <p:cNvGrpSpPr/>
            <p:nvPr/>
          </p:nvGrpSpPr>
          <p:grpSpPr>
            <a:xfrm rot="0">
              <a:off x="2084669" y="1251557"/>
              <a:ext cx="16329280" cy="7618122"/>
              <a:chOff x="0" y="0"/>
              <a:chExt cx="3130550" cy="146050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3130550" cy="1460500"/>
              </a:xfrm>
              <a:custGeom>
                <a:avLst/>
                <a:gdLst/>
                <a:ahLst/>
                <a:cxnLst/>
                <a:rect r="r" b="b" t="t" l="l"/>
                <a:pathLst>
                  <a:path h="1460500" w="3130550">
                    <a:moveTo>
                      <a:pt x="0" y="1123950"/>
                    </a:moveTo>
                    <a:lnTo>
                      <a:pt x="0" y="1460500"/>
                    </a:lnTo>
                    <a:lnTo>
                      <a:pt x="3130550" y="1460500"/>
                    </a:lnTo>
                    <a:lnTo>
                      <a:pt x="3130550" y="0"/>
                    </a:lnTo>
                    <a:close/>
                  </a:path>
                </a:pathLst>
              </a:custGeom>
              <a:solidFill>
                <a:srgbClr val="00ADB5">
                  <a:alpha val="49804"/>
                </a:srgbClr>
              </a:solidFill>
            </p:spPr>
          </p:sp>
        </p:grpSp>
        <p:grpSp>
          <p:nvGrpSpPr>
            <p:cNvPr name="Group 7" id="7"/>
            <p:cNvGrpSpPr/>
            <p:nvPr/>
          </p:nvGrpSpPr>
          <p:grpSpPr>
            <a:xfrm rot="0">
              <a:off x="3410782" y="2116844"/>
              <a:ext cx="14163431" cy="6607686"/>
              <a:chOff x="0" y="0"/>
              <a:chExt cx="3130550" cy="146050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3130550" cy="1460500"/>
              </a:xfrm>
              <a:custGeom>
                <a:avLst/>
                <a:gdLst/>
                <a:ahLst/>
                <a:cxnLst/>
                <a:rect r="r" b="b" t="t" l="l"/>
                <a:pathLst>
                  <a:path h="1460500" w="3130550">
                    <a:moveTo>
                      <a:pt x="0" y="1123950"/>
                    </a:moveTo>
                    <a:lnTo>
                      <a:pt x="0" y="1460500"/>
                    </a:lnTo>
                    <a:lnTo>
                      <a:pt x="3130550" y="1460500"/>
                    </a:lnTo>
                    <a:lnTo>
                      <a:pt x="3130550" y="0"/>
                    </a:lnTo>
                    <a:close/>
                  </a:path>
                </a:pathLst>
              </a:custGeom>
              <a:solidFill>
                <a:srgbClr val="00ADB5"/>
              </a:solidFill>
            </p:spPr>
          </p:sp>
        </p:grpSp>
      </p:grpSp>
      <p:sp>
        <p:nvSpPr>
          <p:cNvPr name="Freeform 9" id="9"/>
          <p:cNvSpPr/>
          <p:nvPr/>
        </p:nvSpPr>
        <p:spPr>
          <a:xfrm flipH="false" flipV="false" rot="0">
            <a:off x="16251640" y="8170717"/>
            <a:ext cx="3211223" cy="1435484"/>
          </a:xfrm>
          <a:custGeom>
            <a:avLst/>
            <a:gdLst/>
            <a:ahLst/>
            <a:cxnLst/>
            <a:rect r="r" b="b" t="t" l="l"/>
            <a:pathLst>
              <a:path h="1435484" w="3211223">
                <a:moveTo>
                  <a:pt x="0" y="0"/>
                </a:moveTo>
                <a:lnTo>
                  <a:pt x="3211223" y="0"/>
                </a:lnTo>
                <a:lnTo>
                  <a:pt x="3211223" y="1435484"/>
                </a:lnTo>
                <a:lnTo>
                  <a:pt x="0" y="14354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-22426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6261880" y="3013656"/>
            <a:ext cx="10706528" cy="35453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100"/>
              </a:lnSpc>
              <a:spcBef>
                <a:spcPct val="0"/>
              </a:spcBef>
            </a:pPr>
            <a:r>
              <a:rPr lang="en-US" sz="18643">
                <a:solidFill>
                  <a:srgbClr val="0C3E5B"/>
                </a:solidFill>
                <a:latin typeface="Palatino"/>
                <a:ea typeface="Palatino"/>
                <a:cs typeface="Palatino"/>
                <a:sym typeface="Palatino"/>
              </a:rPr>
              <a:t>TechApps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725373" y="2242682"/>
            <a:ext cx="6262068" cy="5422668"/>
            <a:chOff x="0" y="0"/>
            <a:chExt cx="4282440" cy="37084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4"/>
              <a:stretch>
                <a:fillRect l="0" t="-7739" r="0" b="-7739"/>
              </a:stretch>
            </a:blipFill>
          </p:spPr>
        </p:sp>
      </p:grpSp>
      <p:sp>
        <p:nvSpPr>
          <p:cNvPr name="Freeform 13" id="13"/>
          <p:cNvSpPr/>
          <p:nvPr/>
        </p:nvSpPr>
        <p:spPr>
          <a:xfrm flipH="false" flipV="false" rot="0">
            <a:off x="8613829" y="0"/>
            <a:ext cx="4470341" cy="853429"/>
          </a:xfrm>
          <a:custGeom>
            <a:avLst/>
            <a:gdLst/>
            <a:ahLst/>
            <a:cxnLst/>
            <a:rect r="r" b="b" t="t" l="l"/>
            <a:pathLst>
              <a:path h="853429" w="4470341">
                <a:moveTo>
                  <a:pt x="0" y="0"/>
                </a:moveTo>
                <a:lnTo>
                  <a:pt x="4470342" y="0"/>
                </a:lnTo>
                <a:lnTo>
                  <a:pt x="4470342" y="853429"/>
                </a:lnTo>
                <a:lnTo>
                  <a:pt x="0" y="85342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15163746" y="2645394"/>
            <a:ext cx="1407580" cy="1209639"/>
            <a:chOff x="0" y="0"/>
            <a:chExt cx="812800" cy="6985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00ADB5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114300" y="-66675"/>
              <a:ext cx="584200" cy="76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6454015" y="1674227"/>
            <a:ext cx="1028787" cy="884114"/>
            <a:chOff x="0" y="0"/>
            <a:chExt cx="812800" cy="6985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00ADB5">
                <a:alpha val="49804"/>
              </a:srgbClr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114300" y="-66675"/>
              <a:ext cx="584200" cy="76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5655316" y="1028700"/>
            <a:ext cx="602270" cy="517576"/>
            <a:chOff x="0" y="0"/>
            <a:chExt cx="812800" cy="6985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00ADB5">
                <a:alpha val="19608"/>
              </a:srgbClr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114300" y="-66675"/>
              <a:ext cx="584200" cy="76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858235" y="9317692"/>
            <a:ext cx="3211223" cy="1435484"/>
          </a:xfrm>
          <a:custGeom>
            <a:avLst/>
            <a:gdLst/>
            <a:ahLst/>
            <a:cxnLst/>
            <a:rect r="r" b="b" t="t" l="l"/>
            <a:pathLst>
              <a:path h="1435484" w="3211223">
                <a:moveTo>
                  <a:pt x="0" y="0"/>
                </a:moveTo>
                <a:lnTo>
                  <a:pt x="3211223" y="0"/>
                </a:lnTo>
                <a:lnTo>
                  <a:pt x="3211223" y="1435485"/>
                </a:lnTo>
                <a:lnTo>
                  <a:pt x="0" y="14354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-2242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2729196" y="-78624"/>
            <a:ext cx="8228181" cy="1405988"/>
            <a:chOff x="0" y="0"/>
            <a:chExt cx="3567525" cy="6096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567526" cy="609600"/>
            </a:xfrm>
            <a:custGeom>
              <a:avLst/>
              <a:gdLst/>
              <a:ahLst/>
              <a:cxnLst/>
              <a:rect r="r" b="b" t="t" l="l"/>
              <a:pathLst>
                <a:path h="609600" w="3567526">
                  <a:moveTo>
                    <a:pt x="203200" y="0"/>
                  </a:moveTo>
                  <a:lnTo>
                    <a:pt x="3567526" y="0"/>
                  </a:lnTo>
                  <a:lnTo>
                    <a:pt x="3364326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0ADB5">
                <a:alpha val="49804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01600" y="-66675"/>
              <a:ext cx="3364325" cy="6762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2873658" y="96748"/>
            <a:ext cx="8228181" cy="1405988"/>
            <a:chOff x="0" y="0"/>
            <a:chExt cx="3567525" cy="6096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567526" cy="609600"/>
            </a:xfrm>
            <a:custGeom>
              <a:avLst/>
              <a:gdLst/>
              <a:ahLst/>
              <a:cxnLst/>
              <a:rect r="r" b="b" t="t" l="l"/>
              <a:pathLst>
                <a:path h="609600" w="3567526">
                  <a:moveTo>
                    <a:pt x="203200" y="0"/>
                  </a:moveTo>
                  <a:lnTo>
                    <a:pt x="3567526" y="0"/>
                  </a:lnTo>
                  <a:lnTo>
                    <a:pt x="3364326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0ADB5">
                <a:alpha val="19608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101600" y="-66675"/>
              <a:ext cx="3364325" cy="6762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0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2729196" y="-339138"/>
            <a:ext cx="8228181" cy="1405988"/>
            <a:chOff x="0" y="0"/>
            <a:chExt cx="3567525" cy="6096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567526" cy="609600"/>
            </a:xfrm>
            <a:custGeom>
              <a:avLst/>
              <a:gdLst/>
              <a:ahLst/>
              <a:cxnLst/>
              <a:rect r="r" b="b" t="t" l="l"/>
              <a:pathLst>
                <a:path h="609600" w="3567526">
                  <a:moveTo>
                    <a:pt x="203200" y="0"/>
                  </a:moveTo>
                  <a:lnTo>
                    <a:pt x="3567526" y="0"/>
                  </a:lnTo>
                  <a:lnTo>
                    <a:pt x="3364326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0ADB5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101600" y="-66675"/>
              <a:ext cx="3364325" cy="6762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AutoShape 12" id="12"/>
          <p:cNvSpPr/>
          <p:nvPr/>
        </p:nvSpPr>
        <p:spPr>
          <a:xfrm flipV="true">
            <a:off x="931757" y="1502737"/>
            <a:ext cx="0" cy="1631519"/>
          </a:xfrm>
          <a:prstGeom prst="line">
            <a:avLst/>
          </a:prstGeom>
          <a:ln cap="rnd" w="76200">
            <a:solidFill>
              <a:srgbClr val="EBD2D0"/>
            </a:solidFill>
            <a:prstDash val="solid"/>
            <a:headEnd type="none" len="sm" w="sm"/>
            <a:tailEnd type="oval" len="lg" w="lg"/>
          </a:ln>
        </p:spPr>
      </p:sp>
      <p:grpSp>
        <p:nvGrpSpPr>
          <p:cNvPr name="Group 13" id="13"/>
          <p:cNvGrpSpPr/>
          <p:nvPr/>
        </p:nvGrpSpPr>
        <p:grpSpPr>
          <a:xfrm rot="-5400000">
            <a:off x="1438300" y="1269721"/>
            <a:ext cx="1460621" cy="1926653"/>
            <a:chOff x="0" y="0"/>
            <a:chExt cx="597301" cy="787879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597301" cy="787879"/>
            </a:xfrm>
            <a:custGeom>
              <a:avLst/>
              <a:gdLst/>
              <a:ahLst/>
              <a:cxnLst/>
              <a:rect r="r" b="b" t="t" l="l"/>
              <a:pathLst>
                <a:path h="787879" w="597301">
                  <a:moveTo>
                    <a:pt x="199208" y="768810"/>
                  </a:moveTo>
                  <a:cubicBezTo>
                    <a:pt x="229830" y="780324"/>
                    <a:pt x="264644" y="787879"/>
                    <a:pt x="298812" y="787879"/>
                  </a:cubicBezTo>
                  <a:cubicBezTo>
                    <a:pt x="332981" y="787879"/>
                    <a:pt x="365860" y="781402"/>
                    <a:pt x="396159" y="769888"/>
                  </a:cubicBezTo>
                  <a:cubicBezTo>
                    <a:pt x="396805" y="769529"/>
                    <a:pt x="397449" y="769529"/>
                    <a:pt x="398093" y="769169"/>
                  </a:cubicBezTo>
                  <a:cubicBezTo>
                    <a:pt x="511880" y="723114"/>
                    <a:pt x="595690" y="601500"/>
                    <a:pt x="597301" y="459931"/>
                  </a:cubicBezTo>
                  <a:lnTo>
                    <a:pt x="597301" y="0"/>
                  </a:lnTo>
                  <a:lnTo>
                    <a:pt x="0" y="0"/>
                  </a:lnTo>
                  <a:lnTo>
                    <a:pt x="0" y="459589"/>
                  </a:lnTo>
                  <a:cubicBezTo>
                    <a:pt x="1612" y="602219"/>
                    <a:pt x="84132" y="723834"/>
                    <a:pt x="199208" y="768810"/>
                  </a:cubicBezTo>
                  <a:close/>
                </a:path>
              </a:pathLst>
            </a:custGeom>
            <a:solidFill>
              <a:srgbClr val="EBD2D0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19050"/>
              <a:ext cx="597301" cy="641829"/>
            </a:xfrm>
            <a:prstGeom prst="rect">
              <a:avLst/>
            </a:prstGeom>
          </p:spPr>
          <p:txBody>
            <a:bodyPr anchor="ctr" rtlCol="false" tIns="27432" lIns="27432" bIns="27432" rIns="27432"/>
            <a:lstStyle/>
            <a:p>
              <a:pPr algn="ctr">
                <a:lnSpc>
                  <a:spcPts val="777"/>
                </a:lnSpc>
              </a:pPr>
            </a:p>
          </p:txBody>
        </p:sp>
      </p:grpSp>
      <p:sp>
        <p:nvSpPr>
          <p:cNvPr name="AutoShape 16" id="16"/>
          <p:cNvSpPr/>
          <p:nvPr/>
        </p:nvSpPr>
        <p:spPr>
          <a:xfrm flipV="true">
            <a:off x="931757" y="3071845"/>
            <a:ext cx="0" cy="1653969"/>
          </a:xfrm>
          <a:prstGeom prst="line">
            <a:avLst/>
          </a:prstGeom>
          <a:ln cap="rnd" w="76200">
            <a:solidFill>
              <a:srgbClr val="E4B3AF"/>
            </a:solidFill>
            <a:prstDash val="solid"/>
            <a:headEnd type="none" len="sm" w="sm"/>
            <a:tailEnd type="oval" len="lg" w="lg"/>
          </a:ln>
        </p:spPr>
      </p:sp>
      <p:grpSp>
        <p:nvGrpSpPr>
          <p:cNvPr name="Group 17" id="17"/>
          <p:cNvGrpSpPr/>
          <p:nvPr/>
        </p:nvGrpSpPr>
        <p:grpSpPr>
          <a:xfrm rot="-5400000">
            <a:off x="1457995" y="2834554"/>
            <a:ext cx="1428940" cy="1918943"/>
            <a:chOff x="0" y="0"/>
            <a:chExt cx="584346" cy="784726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584346" cy="784726"/>
            </a:xfrm>
            <a:custGeom>
              <a:avLst/>
              <a:gdLst/>
              <a:ahLst/>
              <a:cxnLst/>
              <a:rect r="r" b="b" t="t" l="l"/>
              <a:pathLst>
                <a:path h="784726" w="584346">
                  <a:moveTo>
                    <a:pt x="194887" y="765657"/>
                  </a:moveTo>
                  <a:cubicBezTo>
                    <a:pt x="224845" y="777171"/>
                    <a:pt x="258904" y="784726"/>
                    <a:pt x="292330" y="784726"/>
                  </a:cubicBezTo>
                  <a:cubicBezTo>
                    <a:pt x="325758" y="784726"/>
                    <a:pt x="357924" y="778249"/>
                    <a:pt x="387567" y="766736"/>
                  </a:cubicBezTo>
                  <a:cubicBezTo>
                    <a:pt x="388198" y="766376"/>
                    <a:pt x="388828" y="766376"/>
                    <a:pt x="389459" y="766017"/>
                  </a:cubicBezTo>
                  <a:cubicBezTo>
                    <a:pt x="500778" y="719961"/>
                    <a:pt x="582770" y="598347"/>
                    <a:pt x="584346" y="456848"/>
                  </a:cubicBezTo>
                  <a:lnTo>
                    <a:pt x="584346" y="0"/>
                  </a:lnTo>
                  <a:lnTo>
                    <a:pt x="0" y="0"/>
                  </a:lnTo>
                  <a:lnTo>
                    <a:pt x="0" y="456509"/>
                  </a:lnTo>
                  <a:cubicBezTo>
                    <a:pt x="1577" y="599066"/>
                    <a:pt x="82307" y="720681"/>
                    <a:pt x="194887" y="765657"/>
                  </a:cubicBezTo>
                  <a:close/>
                </a:path>
              </a:pathLst>
            </a:custGeom>
            <a:solidFill>
              <a:srgbClr val="E4B3AF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19050"/>
              <a:ext cx="584346" cy="638676"/>
            </a:xfrm>
            <a:prstGeom prst="rect">
              <a:avLst/>
            </a:prstGeom>
          </p:spPr>
          <p:txBody>
            <a:bodyPr anchor="ctr" rtlCol="false" tIns="27432" lIns="27432" bIns="27432" rIns="27432"/>
            <a:lstStyle/>
            <a:p>
              <a:pPr algn="ctr">
                <a:lnSpc>
                  <a:spcPts val="777"/>
                </a:lnSpc>
              </a:pPr>
            </a:p>
          </p:txBody>
        </p:sp>
      </p:grpSp>
      <p:sp>
        <p:nvSpPr>
          <p:cNvPr name="AutoShape 20" id="20"/>
          <p:cNvSpPr/>
          <p:nvPr/>
        </p:nvSpPr>
        <p:spPr>
          <a:xfrm flipV="true">
            <a:off x="931735" y="4599945"/>
            <a:ext cx="0" cy="1633155"/>
          </a:xfrm>
          <a:prstGeom prst="line">
            <a:avLst/>
          </a:prstGeom>
          <a:ln cap="rnd" w="76200">
            <a:solidFill>
              <a:srgbClr val="E18C84"/>
            </a:solidFill>
            <a:prstDash val="solid"/>
            <a:headEnd type="none" len="sm" w="sm"/>
            <a:tailEnd type="oval" len="lg" w="lg"/>
          </a:ln>
        </p:spPr>
      </p:sp>
      <p:grpSp>
        <p:nvGrpSpPr>
          <p:cNvPr name="Group 21" id="21"/>
          <p:cNvGrpSpPr/>
          <p:nvPr/>
        </p:nvGrpSpPr>
        <p:grpSpPr>
          <a:xfrm rot="-5400000">
            <a:off x="1419249" y="4393690"/>
            <a:ext cx="1506432" cy="1918943"/>
            <a:chOff x="0" y="0"/>
            <a:chExt cx="616035" cy="784726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616035" cy="784726"/>
            </a:xfrm>
            <a:custGeom>
              <a:avLst/>
              <a:gdLst/>
              <a:ahLst/>
              <a:cxnLst/>
              <a:rect r="r" b="b" t="t" l="l"/>
              <a:pathLst>
                <a:path h="784726" w="616035">
                  <a:moveTo>
                    <a:pt x="205456" y="765657"/>
                  </a:moveTo>
                  <a:cubicBezTo>
                    <a:pt x="237039" y="777171"/>
                    <a:pt x="272944" y="784726"/>
                    <a:pt x="308184" y="784726"/>
                  </a:cubicBezTo>
                  <a:cubicBezTo>
                    <a:pt x="343424" y="784726"/>
                    <a:pt x="377335" y="778249"/>
                    <a:pt x="408584" y="766736"/>
                  </a:cubicBezTo>
                  <a:cubicBezTo>
                    <a:pt x="409250" y="766376"/>
                    <a:pt x="409915" y="766376"/>
                    <a:pt x="410579" y="766017"/>
                  </a:cubicBezTo>
                  <a:cubicBezTo>
                    <a:pt x="527935" y="719961"/>
                    <a:pt x="614373" y="598347"/>
                    <a:pt x="616035" y="456848"/>
                  </a:cubicBezTo>
                  <a:lnTo>
                    <a:pt x="616035" y="0"/>
                  </a:lnTo>
                  <a:lnTo>
                    <a:pt x="0" y="0"/>
                  </a:lnTo>
                  <a:lnTo>
                    <a:pt x="0" y="456509"/>
                  </a:lnTo>
                  <a:cubicBezTo>
                    <a:pt x="1662" y="599066"/>
                    <a:pt x="86770" y="720681"/>
                    <a:pt x="205456" y="765657"/>
                  </a:cubicBezTo>
                  <a:close/>
                </a:path>
              </a:pathLst>
            </a:custGeom>
            <a:solidFill>
              <a:srgbClr val="E18C84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19050"/>
              <a:ext cx="616035" cy="638676"/>
            </a:xfrm>
            <a:prstGeom prst="rect">
              <a:avLst/>
            </a:prstGeom>
          </p:spPr>
          <p:txBody>
            <a:bodyPr anchor="ctr" rtlCol="false" tIns="27432" lIns="27432" bIns="27432" rIns="27432"/>
            <a:lstStyle/>
            <a:p>
              <a:pPr algn="ctr">
                <a:lnSpc>
                  <a:spcPts val="777"/>
                </a:lnSpc>
              </a:pPr>
            </a:p>
          </p:txBody>
        </p:sp>
      </p:grpSp>
      <p:sp>
        <p:nvSpPr>
          <p:cNvPr name="AutoShape 24" id="24"/>
          <p:cNvSpPr/>
          <p:nvPr/>
        </p:nvSpPr>
        <p:spPr>
          <a:xfrm flipV="true">
            <a:off x="916513" y="6186790"/>
            <a:ext cx="0" cy="1519071"/>
          </a:xfrm>
          <a:prstGeom prst="line">
            <a:avLst/>
          </a:prstGeom>
          <a:ln cap="rnd" w="76200">
            <a:solidFill>
              <a:srgbClr val="E48178"/>
            </a:solidFill>
            <a:prstDash val="solid"/>
            <a:headEnd type="none" len="sm" w="sm"/>
            <a:tailEnd type="oval" len="lg" w="lg"/>
          </a:ln>
        </p:spPr>
      </p:sp>
      <p:grpSp>
        <p:nvGrpSpPr>
          <p:cNvPr name="Group 25" id="25"/>
          <p:cNvGrpSpPr/>
          <p:nvPr/>
        </p:nvGrpSpPr>
        <p:grpSpPr>
          <a:xfrm rot="-5400000">
            <a:off x="1414913" y="5988838"/>
            <a:ext cx="1497531" cy="1936516"/>
            <a:chOff x="0" y="0"/>
            <a:chExt cx="616035" cy="79662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616035" cy="796620"/>
            </a:xfrm>
            <a:custGeom>
              <a:avLst/>
              <a:gdLst/>
              <a:ahLst/>
              <a:cxnLst/>
              <a:rect r="r" b="b" t="t" l="l"/>
              <a:pathLst>
                <a:path h="796620" w="616035">
                  <a:moveTo>
                    <a:pt x="205456" y="777551"/>
                  </a:moveTo>
                  <a:cubicBezTo>
                    <a:pt x="237039" y="789064"/>
                    <a:pt x="272944" y="796620"/>
                    <a:pt x="308184" y="796620"/>
                  </a:cubicBezTo>
                  <a:cubicBezTo>
                    <a:pt x="343424" y="796620"/>
                    <a:pt x="377335" y="790143"/>
                    <a:pt x="408584" y="778629"/>
                  </a:cubicBezTo>
                  <a:cubicBezTo>
                    <a:pt x="409250" y="778269"/>
                    <a:pt x="409915" y="778269"/>
                    <a:pt x="410579" y="777910"/>
                  </a:cubicBezTo>
                  <a:cubicBezTo>
                    <a:pt x="527935" y="731855"/>
                    <a:pt x="614373" y="610241"/>
                    <a:pt x="616035" y="468477"/>
                  </a:cubicBezTo>
                  <a:lnTo>
                    <a:pt x="616035" y="0"/>
                  </a:lnTo>
                  <a:lnTo>
                    <a:pt x="0" y="0"/>
                  </a:lnTo>
                  <a:lnTo>
                    <a:pt x="0" y="468129"/>
                  </a:lnTo>
                  <a:cubicBezTo>
                    <a:pt x="1662" y="610960"/>
                    <a:pt x="86770" y="732575"/>
                    <a:pt x="205456" y="777551"/>
                  </a:cubicBezTo>
                  <a:close/>
                </a:path>
              </a:pathLst>
            </a:custGeom>
            <a:solidFill>
              <a:srgbClr val="E45042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19050"/>
              <a:ext cx="616035" cy="650570"/>
            </a:xfrm>
            <a:prstGeom prst="rect">
              <a:avLst/>
            </a:prstGeom>
          </p:spPr>
          <p:txBody>
            <a:bodyPr anchor="ctr" rtlCol="false" tIns="27432" lIns="27432" bIns="27432" rIns="27432"/>
            <a:lstStyle/>
            <a:p>
              <a:pPr algn="ctr">
                <a:lnSpc>
                  <a:spcPts val="777"/>
                </a:lnSpc>
              </a:pPr>
            </a:p>
          </p:txBody>
        </p:sp>
      </p:grpSp>
      <p:sp>
        <p:nvSpPr>
          <p:cNvPr name="Freeform 28" id="28"/>
          <p:cNvSpPr/>
          <p:nvPr/>
        </p:nvSpPr>
        <p:spPr>
          <a:xfrm flipH="false" flipV="false" rot="0">
            <a:off x="1705638" y="1663841"/>
            <a:ext cx="705815" cy="1138412"/>
          </a:xfrm>
          <a:custGeom>
            <a:avLst/>
            <a:gdLst/>
            <a:ahLst/>
            <a:cxnLst/>
            <a:rect r="r" b="b" t="t" l="l"/>
            <a:pathLst>
              <a:path h="1138412" w="705815">
                <a:moveTo>
                  <a:pt x="0" y="0"/>
                </a:moveTo>
                <a:lnTo>
                  <a:pt x="705815" y="0"/>
                </a:lnTo>
                <a:lnTo>
                  <a:pt x="705815" y="1138412"/>
                </a:lnTo>
                <a:lnTo>
                  <a:pt x="0" y="11384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9" id="29"/>
          <p:cNvSpPr/>
          <p:nvPr/>
        </p:nvSpPr>
        <p:spPr>
          <a:xfrm flipH="false" flipV="false" rot="0">
            <a:off x="1659709" y="3372588"/>
            <a:ext cx="797673" cy="818127"/>
          </a:xfrm>
          <a:custGeom>
            <a:avLst/>
            <a:gdLst/>
            <a:ahLst/>
            <a:cxnLst/>
            <a:rect r="r" b="b" t="t" l="l"/>
            <a:pathLst>
              <a:path h="818127" w="797673">
                <a:moveTo>
                  <a:pt x="0" y="0"/>
                </a:moveTo>
                <a:lnTo>
                  <a:pt x="797673" y="0"/>
                </a:lnTo>
                <a:lnTo>
                  <a:pt x="797673" y="818127"/>
                </a:lnTo>
                <a:lnTo>
                  <a:pt x="0" y="8181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0" id="30"/>
          <p:cNvSpPr/>
          <p:nvPr/>
        </p:nvSpPr>
        <p:spPr>
          <a:xfrm flipH="false" flipV="false" rot="0">
            <a:off x="1539887" y="5078937"/>
            <a:ext cx="1037317" cy="631467"/>
          </a:xfrm>
          <a:custGeom>
            <a:avLst/>
            <a:gdLst/>
            <a:ahLst/>
            <a:cxnLst/>
            <a:rect r="r" b="b" t="t" l="l"/>
            <a:pathLst>
              <a:path h="631467" w="1037317">
                <a:moveTo>
                  <a:pt x="0" y="0"/>
                </a:moveTo>
                <a:lnTo>
                  <a:pt x="1037317" y="0"/>
                </a:lnTo>
                <a:lnTo>
                  <a:pt x="1037317" y="631467"/>
                </a:lnTo>
                <a:lnTo>
                  <a:pt x="0" y="63146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1" id="31"/>
          <p:cNvSpPr/>
          <p:nvPr/>
        </p:nvSpPr>
        <p:spPr>
          <a:xfrm flipH="false" flipV="false" rot="0">
            <a:off x="1561906" y="6632369"/>
            <a:ext cx="993278" cy="764824"/>
          </a:xfrm>
          <a:custGeom>
            <a:avLst/>
            <a:gdLst/>
            <a:ahLst/>
            <a:cxnLst/>
            <a:rect r="r" b="b" t="t" l="l"/>
            <a:pathLst>
              <a:path h="764824" w="993278">
                <a:moveTo>
                  <a:pt x="0" y="0"/>
                </a:moveTo>
                <a:lnTo>
                  <a:pt x="993278" y="0"/>
                </a:lnTo>
                <a:lnTo>
                  <a:pt x="993278" y="764824"/>
                </a:lnTo>
                <a:lnTo>
                  <a:pt x="0" y="76482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AutoShape 32" id="32"/>
          <p:cNvSpPr/>
          <p:nvPr/>
        </p:nvSpPr>
        <p:spPr>
          <a:xfrm flipV="true">
            <a:off x="916513" y="7705862"/>
            <a:ext cx="0" cy="1519071"/>
          </a:xfrm>
          <a:prstGeom prst="line">
            <a:avLst/>
          </a:prstGeom>
          <a:ln cap="rnd" w="76200">
            <a:solidFill>
              <a:srgbClr val="DF2716"/>
            </a:solidFill>
            <a:prstDash val="solid"/>
            <a:headEnd type="none" len="sm" w="sm"/>
            <a:tailEnd type="oval" len="lg" w="lg"/>
          </a:ln>
        </p:spPr>
      </p:sp>
      <p:grpSp>
        <p:nvGrpSpPr>
          <p:cNvPr name="Group 33" id="33"/>
          <p:cNvGrpSpPr/>
          <p:nvPr/>
        </p:nvGrpSpPr>
        <p:grpSpPr>
          <a:xfrm rot="-5400000">
            <a:off x="1414913" y="7600669"/>
            <a:ext cx="1497531" cy="1936516"/>
            <a:chOff x="0" y="0"/>
            <a:chExt cx="616035" cy="796620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616035" cy="796620"/>
            </a:xfrm>
            <a:custGeom>
              <a:avLst/>
              <a:gdLst/>
              <a:ahLst/>
              <a:cxnLst/>
              <a:rect r="r" b="b" t="t" l="l"/>
              <a:pathLst>
                <a:path h="796620" w="616035">
                  <a:moveTo>
                    <a:pt x="205456" y="777551"/>
                  </a:moveTo>
                  <a:cubicBezTo>
                    <a:pt x="237039" y="789064"/>
                    <a:pt x="272944" y="796620"/>
                    <a:pt x="308184" y="796620"/>
                  </a:cubicBezTo>
                  <a:cubicBezTo>
                    <a:pt x="343424" y="796620"/>
                    <a:pt x="377335" y="790143"/>
                    <a:pt x="408584" y="778629"/>
                  </a:cubicBezTo>
                  <a:cubicBezTo>
                    <a:pt x="409250" y="778269"/>
                    <a:pt x="409915" y="778269"/>
                    <a:pt x="410579" y="777910"/>
                  </a:cubicBezTo>
                  <a:cubicBezTo>
                    <a:pt x="527935" y="731855"/>
                    <a:pt x="614373" y="610241"/>
                    <a:pt x="616035" y="468477"/>
                  </a:cubicBezTo>
                  <a:lnTo>
                    <a:pt x="616035" y="0"/>
                  </a:lnTo>
                  <a:lnTo>
                    <a:pt x="0" y="0"/>
                  </a:lnTo>
                  <a:lnTo>
                    <a:pt x="0" y="468129"/>
                  </a:lnTo>
                  <a:cubicBezTo>
                    <a:pt x="1662" y="610960"/>
                    <a:pt x="86770" y="732575"/>
                    <a:pt x="205456" y="777551"/>
                  </a:cubicBezTo>
                  <a:close/>
                </a:path>
              </a:pathLst>
            </a:custGeom>
            <a:solidFill>
              <a:srgbClr val="C4021A"/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0" y="19050"/>
              <a:ext cx="616035" cy="650570"/>
            </a:xfrm>
            <a:prstGeom prst="rect">
              <a:avLst/>
            </a:prstGeom>
          </p:spPr>
          <p:txBody>
            <a:bodyPr anchor="ctr" rtlCol="false" tIns="27432" lIns="27432" bIns="27432" rIns="27432"/>
            <a:lstStyle/>
            <a:p>
              <a:pPr algn="ctr">
                <a:lnSpc>
                  <a:spcPts val="777"/>
                </a:lnSpc>
              </a:pPr>
            </a:p>
          </p:txBody>
        </p:sp>
      </p:grpSp>
      <p:sp>
        <p:nvSpPr>
          <p:cNvPr name="Freeform 36" id="36"/>
          <p:cNvSpPr/>
          <p:nvPr/>
        </p:nvSpPr>
        <p:spPr>
          <a:xfrm flipH="false" flipV="false" rot="0">
            <a:off x="1539887" y="8090876"/>
            <a:ext cx="1043495" cy="956102"/>
          </a:xfrm>
          <a:custGeom>
            <a:avLst/>
            <a:gdLst/>
            <a:ahLst/>
            <a:cxnLst/>
            <a:rect r="r" b="b" t="t" l="l"/>
            <a:pathLst>
              <a:path h="956102" w="1043495">
                <a:moveTo>
                  <a:pt x="0" y="0"/>
                </a:moveTo>
                <a:lnTo>
                  <a:pt x="1043495" y="0"/>
                </a:lnTo>
                <a:lnTo>
                  <a:pt x="1043495" y="956102"/>
                </a:lnTo>
                <a:lnTo>
                  <a:pt x="0" y="95610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37" id="37"/>
          <p:cNvSpPr txBox="true"/>
          <p:nvPr/>
        </p:nvSpPr>
        <p:spPr>
          <a:xfrm rot="0">
            <a:off x="-109747" y="107162"/>
            <a:ext cx="11164619" cy="929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59"/>
              </a:lnSpc>
            </a:pPr>
            <a:r>
              <a:rPr lang="en-US" b="true" sz="5400">
                <a:solidFill>
                  <a:srgbClr val="0C3E5B"/>
                </a:solidFill>
                <a:latin typeface="Repo Bold"/>
                <a:ea typeface="Repo Bold"/>
                <a:cs typeface="Repo Bold"/>
                <a:sym typeface="Repo Bold"/>
              </a:rPr>
              <a:t>LIMITACIONES DEL PROYECTO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3276023" y="1988674"/>
            <a:ext cx="3689027" cy="4315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52"/>
              </a:lnSpc>
            </a:pPr>
            <a:r>
              <a:rPr lang="en-US" sz="2466" b="true">
                <a:solidFill>
                  <a:srgbClr val="022A3D"/>
                </a:solidFill>
                <a:latin typeface="Inter Heavy"/>
                <a:ea typeface="Inter Heavy"/>
                <a:cs typeface="Inter Heavy"/>
                <a:sym typeface="Inter Heavy"/>
              </a:rPr>
              <a:t>01  Módulos de pago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3376411" y="3537279"/>
            <a:ext cx="5417261" cy="4315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452"/>
              </a:lnSpc>
              <a:spcBef>
                <a:spcPct val="0"/>
              </a:spcBef>
            </a:pPr>
            <a:r>
              <a:rPr lang="en-US" b="true" sz="2466" strike="noStrike" u="none">
                <a:solidFill>
                  <a:srgbClr val="022A3D"/>
                </a:solidFill>
                <a:latin typeface="Inter Heavy"/>
                <a:ea typeface="Inter Heavy"/>
                <a:cs typeface="Inter Heavy"/>
                <a:sym typeface="Inter Heavy"/>
              </a:rPr>
              <a:t>02 Gestión de estacionamientos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3511605" y="5082241"/>
            <a:ext cx="7248528" cy="4315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452"/>
              </a:lnSpc>
              <a:spcBef>
                <a:spcPct val="0"/>
              </a:spcBef>
            </a:pPr>
            <a:r>
              <a:rPr lang="en-US" b="true" sz="2466" strike="noStrike" u="none">
                <a:solidFill>
                  <a:srgbClr val="022A3D"/>
                </a:solidFill>
                <a:latin typeface="Inter Heavy"/>
                <a:ea typeface="Inter Heavy"/>
                <a:cs typeface="Inter Heavy"/>
                <a:sym typeface="Inter Heavy"/>
              </a:rPr>
              <a:t>03 Solo motocicletas con patentes delanteras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3276023" y="6712723"/>
            <a:ext cx="5417261" cy="4315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452"/>
              </a:lnSpc>
              <a:spcBef>
                <a:spcPct val="0"/>
              </a:spcBef>
            </a:pPr>
            <a:r>
              <a:rPr lang="en-US" b="true" sz="2466" strike="noStrike" u="none">
                <a:solidFill>
                  <a:srgbClr val="022A3D"/>
                </a:solidFill>
                <a:latin typeface="Inter Heavy"/>
                <a:ea typeface="Inter Heavy"/>
                <a:cs typeface="Inter Heavy"/>
                <a:sym typeface="Inter Heavy"/>
              </a:rPr>
              <a:t>04 Disponibilidad solo español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3370061" y="8344469"/>
            <a:ext cx="5417261" cy="8686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452"/>
              </a:lnSpc>
              <a:spcBef>
                <a:spcPct val="0"/>
              </a:spcBef>
            </a:pPr>
            <a:r>
              <a:rPr lang="en-US" b="true" sz="2466" strike="noStrike" u="none">
                <a:solidFill>
                  <a:srgbClr val="022A3D"/>
                </a:solidFill>
                <a:latin typeface="Inter Heavy"/>
                <a:ea typeface="Inter Heavy"/>
                <a:cs typeface="Inter Heavy"/>
                <a:sym typeface="Inter Heavy"/>
              </a:rPr>
              <a:t>05 No contempla servicios extras del condominio</a:t>
            </a:r>
          </a:p>
        </p:txBody>
      </p:sp>
      <p:grpSp>
        <p:nvGrpSpPr>
          <p:cNvPr name="Group 43" id="43"/>
          <p:cNvGrpSpPr/>
          <p:nvPr/>
        </p:nvGrpSpPr>
        <p:grpSpPr>
          <a:xfrm rot="0">
            <a:off x="14559379" y="4496688"/>
            <a:ext cx="1807841" cy="1553613"/>
            <a:chOff x="0" y="0"/>
            <a:chExt cx="812800" cy="698500"/>
          </a:xfrm>
        </p:grpSpPr>
        <p:sp>
          <p:nvSpPr>
            <p:cNvPr name="Freeform 44" id="44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00ADB5"/>
            </a:solidFill>
          </p:spPr>
        </p:sp>
        <p:sp>
          <p:nvSpPr>
            <p:cNvPr name="TextBox 45" id="45"/>
            <p:cNvSpPr txBox="true"/>
            <p:nvPr/>
          </p:nvSpPr>
          <p:spPr>
            <a:xfrm>
              <a:off x="114300" y="-66675"/>
              <a:ext cx="584200" cy="76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46" id="46"/>
          <p:cNvGrpSpPr/>
          <p:nvPr/>
        </p:nvGrpSpPr>
        <p:grpSpPr>
          <a:xfrm rot="0">
            <a:off x="16216550" y="3249359"/>
            <a:ext cx="1321333" cy="1135521"/>
            <a:chOff x="0" y="0"/>
            <a:chExt cx="812800" cy="698500"/>
          </a:xfrm>
        </p:grpSpPr>
        <p:sp>
          <p:nvSpPr>
            <p:cNvPr name="Freeform 47" id="47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00ADB5">
                <a:alpha val="49804"/>
              </a:srgbClr>
            </a:solidFill>
          </p:spPr>
        </p:sp>
        <p:sp>
          <p:nvSpPr>
            <p:cNvPr name="TextBox 48" id="48"/>
            <p:cNvSpPr txBox="true"/>
            <p:nvPr/>
          </p:nvSpPr>
          <p:spPr>
            <a:xfrm>
              <a:off x="114300" y="-66675"/>
              <a:ext cx="584200" cy="76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49" id="49"/>
          <p:cNvGrpSpPr/>
          <p:nvPr/>
        </p:nvGrpSpPr>
        <p:grpSpPr>
          <a:xfrm rot="0">
            <a:off x="15190733" y="2420270"/>
            <a:ext cx="773532" cy="664754"/>
            <a:chOff x="0" y="0"/>
            <a:chExt cx="812800" cy="698500"/>
          </a:xfrm>
        </p:grpSpPr>
        <p:sp>
          <p:nvSpPr>
            <p:cNvPr name="Freeform 50" id="50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00ADB5">
                <a:alpha val="19608"/>
              </a:srgbClr>
            </a:solidFill>
          </p:spPr>
        </p:sp>
        <p:sp>
          <p:nvSpPr>
            <p:cNvPr name="TextBox 51" id="51"/>
            <p:cNvSpPr txBox="true"/>
            <p:nvPr/>
          </p:nvSpPr>
          <p:spPr>
            <a:xfrm>
              <a:off x="114300" y="-66675"/>
              <a:ext cx="584200" cy="76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</p:spTree>
  </p:cSld>
  <p:clrMapOvr>
    <a:masterClrMapping/>
  </p:clrMapOvr>
  <p:transition spd="fast">
    <p:wipe dir="l"/>
  </p:transition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43946" y="-468182"/>
            <a:ext cx="3211223" cy="1435484"/>
          </a:xfrm>
          <a:custGeom>
            <a:avLst/>
            <a:gdLst/>
            <a:ahLst/>
            <a:cxnLst/>
            <a:rect r="r" b="b" t="t" l="l"/>
            <a:pathLst>
              <a:path h="1435484" w="3211223">
                <a:moveTo>
                  <a:pt x="0" y="0"/>
                </a:moveTo>
                <a:lnTo>
                  <a:pt x="3211223" y="0"/>
                </a:lnTo>
                <a:lnTo>
                  <a:pt x="3211223" y="1435485"/>
                </a:lnTo>
                <a:lnTo>
                  <a:pt x="0" y="14354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-2242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266409" y="9638462"/>
            <a:ext cx="3211223" cy="1435484"/>
          </a:xfrm>
          <a:custGeom>
            <a:avLst/>
            <a:gdLst/>
            <a:ahLst/>
            <a:cxnLst/>
            <a:rect r="r" b="b" t="t" l="l"/>
            <a:pathLst>
              <a:path h="1435484" w="3211223">
                <a:moveTo>
                  <a:pt x="0" y="0"/>
                </a:moveTo>
                <a:lnTo>
                  <a:pt x="3211223" y="0"/>
                </a:lnTo>
                <a:lnTo>
                  <a:pt x="3211223" y="1435485"/>
                </a:lnTo>
                <a:lnTo>
                  <a:pt x="0" y="14354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-22426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875493" y="-177154"/>
            <a:ext cx="4470341" cy="853429"/>
          </a:xfrm>
          <a:custGeom>
            <a:avLst/>
            <a:gdLst/>
            <a:ahLst/>
            <a:cxnLst/>
            <a:rect r="r" b="b" t="t" l="l"/>
            <a:pathLst>
              <a:path h="853429" w="4470341">
                <a:moveTo>
                  <a:pt x="0" y="0"/>
                </a:moveTo>
                <a:lnTo>
                  <a:pt x="4470342" y="0"/>
                </a:lnTo>
                <a:lnTo>
                  <a:pt x="4470342" y="853429"/>
                </a:lnTo>
                <a:lnTo>
                  <a:pt x="0" y="85342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0" y="3134540"/>
            <a:ext cx="4220333" cy="4017921"/>
            <a:chOff x="0" y="0"/>
            <a:chExt cx="5627110" cy="5357227"/>
          </a:xfrm>
        </p:grpSpPr>
        <p:grpSp>
          <p:nvGrpSpPr>
            <p:cNvPr name="Group 6" id="6"/>
            <p:cNvGrpSpPr/>
            <p:nvPr/>
          </p:nvGrpSpPr>
          <p:grpSpPr>
            <a:xfrm rot="0">
              <a:off x="0" y="624034"/>
              <a:ext cx="5627110" cy="4733193"/>
              <a:chOff x="0" y="0"/>
              <a:chExt cx="930633" cy="782793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930633" cy="782793"/>
              </a:xfrm>
              <a:custGeom>
                <a:avLst/>
                <a:gdLst/>
                <a:ahLst/>
                <a:cxnLst/>
                <a:rect r="r" b="b" t="t" l="l"/>
                <a:pathLst>
                  <a:path h="782793" w="930633">
                    <a:moveTo>
                      <a:pt x="930633" y="391397"/>
                    </a:moveTo>
                    <a:lnTo>
                      <a:pt x="727433" y="782793"/>
                    </a:lnTo>
                    <a:lnTo>
                      <a:pt x="203200" y="782793"/>
                    </a:lnTo>
                    <a:lnTo>
                      <a:pt x="0" y="391397"/>
                    </a:lnTo>
                    <a:lnTo>
                      <a:pt x="203200" y="0"/>
                    </a:lnTo>
                    <a:lnTo>
                      <a:pt x="727433" y="0"/>
                    </a:lnTo>
                    <a:lnTo>
                      <a:pt x="930633" y="391397"/>
                    </a:lnTo>
                    <a:close/>
                  </a:path>
                </a:pathLst>
              </a:custGeom>
              <a:solidFill>
                <a:srgbClr val="0082A3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114300" y="-66675"/>
                <a:ext cx="702033" cy="84946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00"/>
                  </a:lnSpc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0">
              <a:off x="2139053" y="0"/>
              <a:ext cx="1452298" cy="1248069"/>
              <a:chOff x="0" y="0"/>
              <a:chExt cx="812800" cy="6985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812800" cy="698500"/>
              </a:xfrm>
              <a:custGeom>
                <a:avLst/>
                <a:gdLst/>
                <a:ahLst/>
                <a:cxnLst/>
                <a:rect r="r" b="b" t="t" l="l"/>
                <a:pathLst>
                  <a:path h="698500" w="81280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ADB5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114300" y="-66675"/>
                <a:ext cx="584200" cy="7651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00"/>
                  </a:lnSpc>
                </a:pPr>
              </a:p>
            </p:txBody>
          </p:sp>
        </p:grpSp>
        <p:grpSp>
          <p:nvGrpSpPr>
            <p:cNvPr name="Group 12" id="12"/>
            <p:cNvGrpSpPr/>
            <p:nvPr/>
          </p:nvGrpSpPr>
          <p:grpSpPr>
            <a:xfrm rot="0">
              <a:off x="1551101" y="3226731"/>
              <a:ext cx="1452298" cy="1248069"/>
              <a:chOff x="0" y="0"/>
              <a:chExt cx="812800" cy="698500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812800" cy="698500"/>
              </a:xfrm>
              <a:custGeom>
                <a:avLst/>
                <a:gdLst/>
                <a:ahLst/>
                <a:cxnLst/>
                <a:rect r="r" b="b" t="t" l="l"/>
                <a:pathLst>
                  <a:path h="698500" w="81280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E9E9E9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114300" y="-85725"/>
                <a:ext cx="584200" cy="7842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79"/>
                  </a:lnSpc>
                </a:pPr>
                <a:r>
                  <a:rPr lang="en-US" b="true" sz="3199">
                    <a:solidFill>
                      <a:srgbClr val="00ADB5"/>
                    </a:solidFill>
                    <a:latin typeface="Poppins Bold"/>
                    <a:ea typeface="Poppins Bold"/>
                    <a:cs typeface="Poppins Bold"/>
                    <a:sym typeface="Poppins Bold"/>
                  </a:rPr>
                  <a:t>S1</a:t>
                </a:r>
              </a:p>
            </p:txBody>
          </p:sp>
        </p:grpSp>
        <p:grpSp>
          <p:nvGrpSpPr>
            <p:cNvPr name="Group 15" id="15"/>
            <p:cNvGrpSpPr/>
            <p:nvPr/>
          </p:nvGrpSpPr>
          <p:grpSpPr>
            <a:xfrm rot="0">
              <a:off x="2727006" y="3888094"/>
              <a:ext cx="1452298" cy="1248069"/>
              <a:chOff x="0" y="0"/>
              <a:chExt cx="812800" cy="698500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812800" cy="698500"/>
              </a:xfrm>
              <a:custGeom>
                <a:avLst/>
                <a:gdLst/>
                <a:ahLst/>
                <a:cxnLst/>
                <a:rect r="r" b="b" t="t" l="l"/>
                <a:pathLst>
                  <a:path h="698500" w="81280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E9E9E9"/>
              </a:soli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114300" y="-85725"/>
                <a:ext cx="584200" cy="7842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79"/>
                  </a:lnSpc>
                </a:pPr>
                <a:r>
                  <a:rPr lang="en-US" b="true" sz="3199">
                    <a:solidFill>
                      <a:srgbClr val="00ADB5"/>
                    </a:solidFill>
                    <a:latin typeface="Poppins Bold"/>
                    <a:ea typeface="Poppins Bold"/>
                    <a:cs typeface="Poppins Bold"/>
                    <a:sym typeface="Poppins Bold"/>
                  </a:rPr>
                  <a:t>S4</a:t>
                </a:r>
              </a:p>
            </p:txBody>
          </p:sp>
        </p:grpSp>
        <p:sp>
          <p:nvSpPr>
            <p:cNvPr name="TextBox 18" id="18"/>
            <p:cNvSpPr txBox="true"/>
            <p:nvPr/>
          </p:nvSpPr>
          <p:spPr>
            <a:xfrm rot="0">
              <a:off x="1307782" y="1200444"/>
              <a:ext cx="3011546" cy="10757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267"/>
                </a:lnSpc>
              </a:pPr>
              <a:r>
                <a:rPr lang="en-US" b="true" sz="2334">
                  <a:solidFill>
                    <a:srgbClr val="0C3E5B"/>
                  </a:solidFill>
                  <a:latin typeface="Repo Bold Bold"/>
                  <a:ea typeface="Repo Bold Bold"/>
                  <a:cs typeface="Repo Bold Bold"/>
                  <a:sym typeface="Repo Bold Bold"/>
                </a:rPr>
                <a:t>GESTIÓN DE PROYECTO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1093300" y="2256046"/>
              <a:ext cx="3338910" cy="8878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01"/>
                </a:lnSpc>
              </a:pPr>
              <a:r>
                <a:rPr lang="en-US" b="true" sz="1750">
                  <a:solidFill>
                    <a:srgbClr val="F2F2F2"/>
                  </a:solidFill>
                  <a:latin typeface="Repo Medium"/>
                  <a:ea typeface="Repo Medium"/>
                  <a:cs typeface="Repo Medium"/>
                  <a:sym typeface="Repo Medium"/>
                </a:rPr>
                <a:t>Planificación de sprints y creación de backlog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2517894" y="204288"/>
              <a:ext cx="694617" cy="77281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882"/>
                </a:lnSpc>
              </a:pPr>
              <a:r>
                <a:rPr lang="en-US" b="true" sz="3487">
                  <a:solidFill>
                    <a:srgbClr val="0C3E5B"/>
                  </a:solidFill>
                  <a:latin typeface="Repo Ultra-Bold"/>
                  <a:ea typeface="Repo Ultra-Bold"/>
                  <a:cs typeface="Repo Ultra-Bold"/>
                  <a:sym typeface="Repo Ultra-Bold"/>
                </a:rPr>
                <a:t>1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3362258" y="1125579"/>
            <a:ext cx="4220333" cy="4017921"/>
            <a:chOff x="0" y="0"/>
            <a:chExt cx="5627110" cy="5357227"/>
          </a:xfrm>
        </p:grpSpPr>
        <p:grpSp>
          <p:nvGrpSpPr>
            <p:cNvPr name="Group 22" id="22"/>
            <p:cNvGrpSpPr/>
            <p:nvPr/>
          </p:nvGrpSpPr>
          <p:grpSpPr>
            <a:xfrm rot="0">
              <a:off x="0" y="624034"/>
              <a:ext cx="5627110" cy="4733193"/>
              <a:chOff x="0" y="0"/>
              <a:chExt cx="930633" cy="782793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930633" cy="782793"/>
              </a:xfrm>
              <a:custGeom>
                <a:avLst/>
                <a:gdLst/>
                <a:ahLst/>
                <a:cxnLst/>
                <a:rect r="r" b="b" t="t" l="l"/>
                <a:pathLst>
                  <a:path h="782793" w="930633">
                    <a:moveTo>
                      <a:pt x="930633" y="391397"/>
                    </a:moveTo>
                    <a:lnTo>
                      <a:pt x="727433" y="782793"/>
                    </a:lnTo>
                    <a:lnTo>
                      <a:pt x="203200" y="782793"/>
                    </a:lnTo>
                    <a:lnTo>
                      <a:pt x="0" y="391397"/>
                    </a:lnTo>
                    <a:lnTo>
                      <a:pt x="203200" y="0"/>
                    </a:lnTo>
                    <a:lnTo>
                      <a:pt x="727433" y="0"/>
                    </a:lnTo>
                    <a:lnTo>
                      <a:pt x="930633" y="391397"/>
                    </a:lnTo>
                    <a:close/>
                  </a:path>
                </a:pathLst>
              </a:custGeom>
              <a:solidFill>
                <a:srgbClr val="0082A3"/>
              </a:solidFill>
            </p:spPr>
          </p:sp>
          <p:sp>
            <p:nvSpPr>
              <p:cNvPr name="TextBox 24" id="24"/>
              <p:cNvSpPr txBox="true"/>
              <p:nvPr/>
            </p:nvSpPr>
            <p:spPr>
              <a:xfrm>
                <a:off x="114300" y="-66675"/>
                <a:ext cx="702033" cy="84946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00"/>
                  </a:lnSpc>
                </a:pPr>
              </a:p>
            </p:txBody>
          </p:sp>
        </p:grpSp>
        <p:grpSp>
          <p:nvGrpSpPr>
            <p:cNvPr name="Group 25" id="25"/>
            <p:cNvGrpSpPr/>
            <p:nvPr/>
          </p:nvGrpSpPr>
          <p:grpSpPr>
            <a:xfrm rot="0">
              <a:off x="1615795" y="3962642"/>
              <a:ext cx="1452298" cy="1248069"/>
              <a:chOff x="0" y="0"/>
              <a:chExt cx="812800" cy="698500"/>
            </a:xfrm>
          </p:grpSpPr>
          <p:sp>
            <p:nvSpPr>
              <p:cNvPr name="Freeform 26" id="26"/>
              <p:cNvSpPr/>
              <p:nvPr/>
            </p:nvSpPr>
            <p:spPr>
              <a:xfrm flipH="false" flipV="false" rot="0">
                <a:off x="0" y="0"/>
                <a:ext cx="812800" cy="698500"/>
              </a:xfrm>
              <a:custGeom>
                <a:avLst/>
                <a:gdLst/>
                <a:ahLst/>
                <a:cxnLst/>
                <a:rect r="r" b="b" t="t" l="l"/>
                <a:pathLst>
                  <a:path h="698500" w="81280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E9E9E9"/>
              </a:solidFill>
            </p:spPr>
          </p:sp>
          <p:sp>
            <p:nvSpPr>
              <p:cNvPr name="TextBox 27" id="27"/>
              <p:cNvSpPr txBox="true"/>
              <p:nvPr/>
            </p:nvSpPr>
            <p:spPr>
              <a:xfrm>
                <a:off x="114300" y="-85725"/>
                <a:ext cx="584200" cy="7842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79"/>
                  </a:lnSpc>
                </a:pPr>
                <a:r>
                  <a:rPr lang="en-US" b="true" sz="3199">
                    <a:solidFill>
                      <a:srgbClr val="00ADB5"/>
                    </a:solidFill>
                    <a:latin typeface="Poppins Bold"/>
                    <a:ea typeface="Poppins Bold"/>
                    <a:cs typeface="Poppins Bold"/>
                    <a:sym typeface="Poppins Bold"/>
                  </a:rPr>
                  <a:t>S5</a:t>
                </a:r>
              </a:p>
            </p:txBody>
          </p:sp>
        </p:grpSp>
        <p:grpSp>
          <p:nvGrpSpPr>
            <p:cNvPr name="Group 28" id="28"/>
            <p:cNvGrpSpPr/>
            <p:nvPr/>
          </p:nvGrpSpPr>
          <p:grpSpPr>
            <a:xfrm rot="0">
              <a:off x="2813555" y="3362216"/>
              <a:ext cx="1452298" cy="1248069"/>
              <a:chOff x="0" y="0"/>
              <a:chExt cx="812800" cy="698500"/>
            </a:xfrm>
          </p:grpSpPr>
          <p:sp>
            <p:nvSpPr>
              <p:cNvPr name="Freeform 29" id="29"/>
              <p:cNvSpPr/>
              <p:nvPr/>
            </p:nvSpPr>
            <p:spPr>
              <a:xfrm flipH="false" flipV="false" rot="0">
                <a:off x="0" y="0"/>
                <a:ext cx="812800" cy="698500"/>
              </a:xfrm>
              <a:custGeom>
                <a:avLst/>
                <a:gdLst/>
                <a:ahLst/>
                <a:cxnLst/>
                <a:rect r="r" b="b" t="t" l="l"/>
                <a:pathLst>
                  <a:path h="698500" w="81280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E9E9E9"/>
              </a:solidFill>
            </p:spPr>
          </p:sp>
          <p:sp>
            <p:nvSpPr>
              <p:cNvPr name="TextBox 30" id="30"/>
              <p:cNvSpPr txBox="true"/>
              <p:nvPr/>
            </p:nvSpPr>
            <p:spPr>
              <a:xfrm>
                <a:off x="114300" y="-85725"/>
                <a:ext cx="584200" cy="7842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79"/>
                  </a:lnSpc>
                </a:pPr>
                <a:r>
                  <a:rPr lang="en-US" b="true" sz="3199">
                    <a:solidFill>
                      <a:srgbClr val="00ADB5"/>
                    </a:solidFill>
                    <a:latin typeface="Poppins Bold"/>
                    <a:ea typeface="Poppins Bold"/>
                    <a:cs typeface="Poppins Bold"/>
                    <a:sym typeface="Poppins Bold"/>
                  </a:rPr>
                  <a:t>S6</a:t>
                </a:r>
              </a:p>
            </p:txBody>
          </p:sp>
        </p:grpSp>
        <p:grpSp>
          <p:nvGrpSpPr>
            <p:cNvPr name="Group 31" id="31"/>
            <p:cNvGrpSpPr/>
            <p:nvPr/>
          </p:nvGrpSpPr>
          <p:grpSpPr>
            <a:xfrm rot="0">
              <a:off x="2139053" y="0"/>
              <a:ext cx="1452298" cy="1248069"/>
              <a:chOff x="0" y="0"/>
              <a:chExt cx="812800" cy="698500"/>
            </a:xfrm>
          </p:grpSpPr>
          <p:sp>
            <p:nvSpPr>
              <p:cNvPr name="Freeform 32" id="32"/>
              <p:cNvSpPr/>
              <p:nvPr/>
            </p:nvSpPr>
            <p:spPr>
              <a:xfrm flipH="false" flipV="false" rot="0">
                <a:off x="0" y="0"/>
                <a:ext cx="812800" cy="698500"/>
              </a:xfrm>
              <a:custGeom>
                <a:avLst/>
                <a:gdLst/>
                <a:ahLst/>
                <a:cxnLst/>
                <a:rect r="r" b="b" t="t" l="l"/>
                <a:pathLst>
                  <a:path h="698500" w="81280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ADB5"/>
              </a:solidFill>
            </p:spPr>
          </p:sp>
          <p:sp>
            <p:nvSpPr>
              <p:cNvPr name="TextBox 33" id="33"/>
              <p:cNvSpPr txBox="true"/>
              <p:nvPr/>
            </p:nvSpPr>
            <p:spPr>
              <a:xfrm>
                <a:off x="114300" y="-66675"/>
                <a:ext cx="584200" cy="7651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00"/>
                  </a:lnSpc>
                </a:pPr>
              </a:p>
            </p:txBody>
          </p:sp>
        </p:grpSp>
        <p:sp>
          <p:nvSpPr>
            <p:cNvPr name="TextBox 34" id="34"/>
            <p:cNvSpPr txBox="true"/>
            <p:nvPr/>
          </p:nvSpPr>
          <p:spPr>
            <a:xfrm rot="0">
              <a:off x="1307782" y="1200444"/>
              <a:ext cx="3011546" cy="10757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267"/>
                </a:lnSpc>
              </a:pPr>
              <a:r>
                <a:rPr lang="en-US" b="true" sz="2334">
                  <a:solidFill>
                    <a:srgbClr val="0C3E5B"/>
                  </a:solidFill>
                  <a:latin typeface="Repo Bold Bold"/>
                  <a:ea typeface="Repo Bold Bold"/>
                  <a:cs typeface="Repo Bold Bold"/>
                  <a:sym typeface="Repo Bold Bold"/>
                </a:rPr>
                <a:t>DESARROLLO DE SOFTWARE</a:t>
              </a:r>
            </a:p>
          </p:txBody>
        </p:sp>
        <p:sp>
          <p:nvSpPr>
            <p:cNvPr name="TextBox 35" id="35"/>
            <p:cNvSpPr txBox="true"/>
            <p:nvPr/>
          </p:nvSpPr>
          <p:spPr>
            <a:xfrm rot="0">
              <a:off x="1008141" y="2338585"/>
              <a:ext cx="3714123" cy="88303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801"/>
                </a:lnSpc>
                <a:spcBef>
                  <a:spcPct val="0"/>
                </a:spcBef>
              </a:pPr>
              <a:r>
                <a:rPr lang="en-US" b="true" sz="1750">
                  <a:solidFill>
                    <a:srgbClr val="F2F2F2"/>
                  </a:solidFill>
                  <a:latin typeface="Repo Medium"/>
                  <a:ea typeface="Repo Medium"/>
                  <a:cs typeface="Repo Medium"/>
                  <a:sym typeface="Repo Medium"/>
                </a:rPr>
                <a:t>Sistema de reconocimiento de patentes</a:t>
              </a:r>
            </a:p>
          </p:txBody>
        </p:sp>
        <p:sp>
          <p:nvSpPr>
            <p:cNvPr name="TextBox 36" id="36"/>
            <p:cNvSpPr txBox="true"/>
            <p:nvPr/>
          </p:nvSpPr>
          <p:spPr>
            <a:xfrm rot="0">
              <a:off x="2517894" y="204288"/>
              <a:ext cx="694617" cy="77281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882"/>
                </a:lnSpc>
              </a:pPr>
              <a:r>
                <a:rPr lang="en-US" b="true" sz="3487">
                  <a:solidFill>
                    <a:srgbClr val="0C3E5B"/>
                  </a:solidFill>
                  <a:latin typeface="Repo Ultra-Bold"/>
                  <a:ea typeface="Repo Ultra-Bold"/>
                  <a:cs typeface="Repo Ultra-Bold"/>
                  <a:sym typeface="Repo Ultra-Bold"/>
                </a:rPr>
                <a:t>2</a:t>
              </a:r>
            </a:p>
          </p:txBody>
        </p:sp>
      </p:grpSp>
      <p:grpSp>
        <p:nvGrpSpPr>
          <p:cNvPr name="Group 37" id="37"/>
          <p:cNvGrpSpPr/>
          <p:nvPr/>
        </p:nvGrpSpPr>
        <p:grpSpPr>
          <a:xfrm rot="0">
            <a:off x="6682502" y="3235660"/>
            <a:ext cx="4220333" cy="4017921"/>
            <a:chOff x="0" y="0"/>
            <a:chExt cx="5627110" cy="5357227"/>
          </a:xfrm>
        </p:grpSpPr>
        <p:grpSp>
          <p:nvGrpSpPr>
            <p:cNvPr name="Group 38" id="38"/>
            <p:cNvGrpSpPr/>
            <p:nvPr/>
          </p:nvGrpSpPr>
          <p:grpSpPr>
            <a:xfrm rot="0">
              <a:off x="0" y="624034"/>
              <a:ext cx="5627110" cy="4733193"/>
              <a:chOff x="0" y="0"/>
              <a:chExt cx="930633" cy="782793"/>
            </a:xfrm>
          </p:grpSpPr>
          <p:sp>
            <p:nvSpPr>
              <p:cNvPr name="Freeform 39" id="39"/>
              <p:cNvSpPr/>
              <p:nvPr/>
            </p:nvSpPr>
            <p:spPr>
              <a:xfrm flipH="false" flipV="false" rot="0">
                <a:off x="0" y="0"/>
                <a:ext cx="930633" cy="782793"/>
              </a:xfrm>
              <a:custGeom>
                <a:avLst/>
                <a:gdLst/>
                <a:ahLst/>
                <a:cxnLst/>
                <a:rect r="r" b="b" t="t" l="l"/>
                <a:pathLst>
                  <a:path h="782793" w="930633">
                    <a:moveTo>
                      <a:pt x="930633" y="391397"/>
                    </a:moveTo>
                    <a:lnTo>
                      <a:pt x="727433" y="782793"/>
                    </a:lnTo>
                    <a:lnTo>
                      <a:pt x="203200" y="782793"/>
                    </a:lnTo>
                    <a:lnTo>
                      <a:pt x="0" y="391397"/>
                    </a:lnTo>
                    <a:lnTo>
                      <a:pt x="203200" y="0"/>
                    </a:lnTo>
                    <a:lnTo>
                      <a:pt x="727433" y="0"/>
                    </a:lnTo>
                    <a:lnTo>
                      <a:pt x="930633" y="391397"/>
                    </a:lnTo>
                    <a:close/>
                  </a:path>
                </a:pathLst>
              </a:custGeom>
              <a:solidFill>
                <a:srgbClr val="0082A3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40" id="40"/>
              <p:cNvSpPr txBox="true"/>
              <p:nvPr/>
            </p:nvSpPr>
            <p:spPr>
              <a:xfrm>
                <a:off x="114300" y="-66675"/>
                <a:ext cx="702033" cy="84946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80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41" id="41"/>
            <p:cNvGrpSpPr/>
            <p:nvPr/>
          </p:nvGrpSpPr>
          <p:grpSpPr>
            <a:xfrm rot="0">
              <a:off x="1518465" y="3330051"/>
              <a:ext cx="1452298" cy="1248069"/>
              <a:chOff x="0" y="0"/>
              <a:chExt cx="812800" cy="698500"/>
            </a:xfrm>
          </p:grpSpPr>
          <p:sp>
            <p:nvSpPr>
              <p:cNvPr name="Freeform 42" id="42"/>
              <p:cNvSpPr/>
              <p:nvPr/>
            </p:nvSpPr>
            <p:spPr>
              <a:xfrm flipH="false" flipV="false" rot="0">
                <a:off x="0" y="0"/>
                <a:ext cx="812800" cy="698500"/>
              </a:xfrm>
              <a:custGeom>
                <a:avLst/>
                <a:gdLst/>
                <a:ahLst/>
                <a:cxnLst/>
                <a:rect r="r" b="b" t="t" l="l"/>
                <a:pathLst>
                  <a:path h="698500" w="81280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E9E9E9"/>
              </a:solidFill>
            </p:spPr>
          </p:sp>
          <p:sp>
            <p:nvSpPr>
              <p:cNvPr name="TextBox 43" id="43"/>
              <p:cNvSpPr txBox="true"/>
              <p:nvPr/>
            </p:nvSpPr>
            <p:spPr>
              <a:xfrm>
                <a:off x="114300" y="-85725"/>
                <a:ext cx="584200" cy="7842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79"/>
                  </a:lnSpc>
                </a:pPr>
                <a:r>
                  <a:rPr lang="en-US" b="true" sz="3199">
                    <a:solidFill>
                      <a:srgbClr val="00ADB5"/>
                    </a:solidFill>
                    <a:latin typeface="Poppins Bold"/>
                    <a:ea typeface="Poppins Bold"/>
                    <a:cs typeface="Poppins Bold"/>
                    <a:sym typeface="Poppins Bold"/>
                  </a:rPr>
                  <a:t>S9</a:t>
                </a:r>
              </a:p>
            </p:txBody>
          </p:sp>
        </p:grpSp>
        <p:grpSp>
          <p:nvGrpSpPr>
            <p:cNvPr name="Group 44" id="44"/>
            <p:cNvGrpSpPr/>
            <p:nvPr/>
          </p:nvGrpSpPr>
          <p:grpSpPr>
            <a:xfrm rot="0">
              <a:off x="2741297" y="3892392"/>
              <a:ext cx="1452298" cy="1248069"/>
              <a:chOff x="0" y="0"/>
              <a:chExt cx="812800" cy="698500"/>
            </a:xfrm>
          </p:grpSpPr>
          <p:sp>
            <p:nvSpPr>
              <p:cNvPr name="Freeform 45" id="45"/>
              <p:cNvSpPr/>
              <p:nvPr/>
            </p:nvSpPr>
            <p:spPr>
              <a:xfrm flipH="false" flipV="false" rot="0">
                <a:off x="0" y="0"/>
                <a:ext cx="812800" cy="698500"/>
              </a:xfrm>
              <a:custGeom>
                <a:avLst/>
                <a:gdLst/>
                <a:ahLst/>
                <a:cxnLst/>
                <a:rect r="r" b="b" t="t" l="l"/>
                <a:pathLst>
                  <a:path h="698500" w="81280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E9E9E9"/>
              </a:solidFill>
            </p:spPr>
          </p:sp>
          <p:sp>
            <p:nvSpPr>
              <p:cNvPr name="TextBox 46" id="46"/>
              <p:cNvSpPr txBox="true"/>
              <p:nvPr/>
            </p:nvSpPr>
            <p:spPr>
              <a:xfrm>
                <a:off x="114300" y="-85725"/>
                <a:ext cx="584200" cy="7842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79"/>
                  </a:lnSpc>
                </a:pPr>
                <a:r>
                  <a:rPr lang="en-US" b="true" sz="3199">
                    <a:solidFill>
                      <a:srgbClr val="00ADB5"/>
                    </a:solidFill>
                    <a:latin typeface="Poppins Bold"/>
                    <a:ea typeface="Poppins Bold"/>
                    <a:cs typeface="Poppins Bold"/>
                    <a:sym typeface="Poppins Bold"/>
                  </a:rPr>
                  <a:t>S10</a:t>
                </a:r>
              </a:p>
            </p:txBody>
          </p:sp>
        </p:grpSp>
        <p:grpSp>
          <p:nvGrpSpPr>
            <p:cNvPr name="Group 47" id="47"/>
            <p:cNvGrpSpPr/>
            <p:nvPr/>
          </p:nvGrpSpPr>
          <p:grpSpPr>
            <a:xfrm rot="0">
              <a:off x="2139053" y="0"/>
              <a:ext cx="1452298" cy="1248069"/>
              <a:chOff x="0" y="0"/>
              <a:chExt cx="812800" cy="698500"/>
            </a:xfrm>
          </p:grpSpPr>
          <p:sp>
            <p:nvSpPr>
              <p:cNvPr name="Freeform 48" id="48"/>
              <p:cNvSpPr/>
              <p:nvPr/>
            </p:nvSpPr>
            <p:spPr>
              <a:xfrm flipH="false" flipV="false" rot="0">
                <a:off x="0" y="0"/>
                <a:ext cx="812800" cy="698500"/>
              </a:xfrm>
              <a:custGeom>
                <a:avLst/>
                <a:gdLst/>
                <a:ahLst/>
                <a:cxnLst/>
                <a:rect r="r" b="b" t="t" l="l"/>
                <a:pathLst>
                  <a:path h="698500" w="81280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ADB5"/>
              </a:solidFill>
            </p:spPr>
          </p:sp>
          <p:sp>
            <p:nvSpPr>
              <p:cNvPr name="TextBox 49" id="49"/>
              <p:cNvSpPr txBox="true"/>
              <p:nvPr/>
            </p:nvSpPr>
            <p:spPr>
              <a:xfrm>
                <a:off x="114300" y="-66675"/>
                <a:ext cx="584200" cy="7651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00"/>
                  </a:lnSpc>
                </a:pPr>
              </a:p>
            </p:txBody>
          </p:sp>
        </p:grpSp>
        <p:sp>
          <p:nvSpPr>
            <p:cNvPr name="TextBox 50" id="50"/>
            <p:cNvSpPr txBox="true"/>
            <p:nvPr/>
          </p:nvSpPr>
          <p:spPr>
            <a:xfrm rot="0">
              <a:off x="1307782" y="1346133"/>
              <a:ext cx="3011546" cy="16170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267"/>
                </a:lnSpc>
                <a:spcBef>
                  <a:spcPct val="0"/>
                </a:spcBef>
              </a:pPr>
              <a:r>
                <a:rPr lang="en-US" b="true" sz="2334" strike="noStrike" u="none">
                  <a:solidFill>
                    <a:srgbClr val="0C3E5B"/>
                  </a:solidFill>
                  <a:latin typeface="Repo Bold Bold"/>
                  <a:ea typeface="Repo Bold Bold"/>
                  <a:cs typeface="Repo Bold Bold"/>
                  <a:sym typeface="Repo Bold Bold"/>
                </a:rPr>
                <a:t>DESARROLLO DE SOFTWARE</a:t>
              </a:r>
            </a:p>
            <a:p>
              <a:pPr algn="ctr" marL="0" indent="0" lvl="0">
                <a:lnSpc>
                  <a:spcPts val="3267"/>
                </a:lnSpc>
                <a:spcBef>
                  <a:spcPct val="0"/>
                </a:spcBef>
              </a:pPr>
            </a:p>
          </p:txBody>
        </p:sp>
        <p:sp>
          <p:nvSpPr>
            <p:cNvPr name="TextBox 51" id="51"/>
            <p:cNvSpPr txBox="true"/>
            <p:nvPr/>
          </p:nvSpPr>
          <p:spPr>
            <a:xfrm rot="0">
              <a:off x="1144100" y="2380946"/>
              <a:ext cx="3338910" cy="88303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801"/>
                </a:lnSpc>
                <a:spcBef>
                  <a:spcPct val="0"/>
                </a:spcBef>
              </a:pPr>
              <a:r>
                <a:rPr lang="en-US" b="true" sz="1750" strike="noStrike" u="none">
                  <a:solidFill>
                    <a:srgbClr val="F2F2F2"/>
                  </a:solidFill>
                  <a:latin typeface="Repo Medium"/>
                  <a:ea typeface="Repo Medium"/>
                  <a:cs typeface="Repo Medium"/>
                  <a:sym typeface="Repo Medium"/>
                </a:rPr>
                <a:t>Implementación API REST Springboot</a:t>
              </a:r>
            </a:p>
          </p:txBody>
        </p:sp>
        <p:sp>
          <p:nvSpPr>
            <p:cNvPr name="TextBox 52" id="52"/>
            <p:cNvSpPr txBox="true"/>
            <p:nvPr/>
          </p:nvSpPr>
          <p:spPr>
            <a:xfrm rot="0">
              <a:off x="2517894" y="204288"/>
              <a:ext cx="694617" cy="77281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882"/>
                </a:lnSpc>
              </a:pPr>
              <a:r>
                <a:rPr lang="en-US" b="true" sz="3487">
                  <a:solidFill>
                    <a:srgbClr val="0C3E5B"/>
                  </a:solidFill>
                  <a:latin typeface="Repo Ultra-Bold"/>
                  <a:ea typeface="Repo Ultra-Bold"/>
                  <a:cs typeface="Repo Ultra-Bold"/>
                  <a:sym typeface="Repo Ultra-Bold"/>
                </a:rPr>
                <a:t>4</a:t>
              </a:r>
            </a:p>
          </p:txBody>
        </p:sp>
      </p:grpSp>
      <p:grpSp>
        <p:nvGrpSpPr>
          <p:cNvPr name="Group 53" id="53"/>
          <p:cNvGrpSpPr/>
          <p:nvPr/>
        </p:nvGrpSpPr>
        <p:grpSpPr>
          <a:xfrm rot="0">
            <a:off x="10086773" y="1125579"/>
            <a:ext cx="4220333" cy="4017921"/>
            <a:chOff x="0" y="0"/>
            <a:chExt cx="5627110" cy="5357227"/>
          </a:xfrm>
        </p:grpSpPr>
        <p:grpSp>
          <p:nvGrpSpPr>
            <p:cNvPr name="Group 54" id="54"/>
            <p:cNvGrpSpPr/>
            <p:nvPr/>
          </p:nvGrpSpPr>
          <p:grpSpPr>
            <a:xfrm rot="0">
              <a:off x="0" y="624034"/>
              <a:ext cx="5627110" cy="4733193"/>
              <a:chOff x="0" y="0"/>
              <a:chExt cx="930633" cy="782793"/>
            </a:xfrm>
          </p:grpSpPr>
          <p:sp>
            <p:nvSpPr>
              <p:cNvPr name="Freeform 55" id="55"/>
              <p:cNvSpPr/>
              <p:nvPr/>
            </p:nvSpPr>
            <p:spPr>
              <a:xfrm flipH="false" flipV="false" rot="0">
                <a:off x="0" y="0"/>
                <a:ext cx="930633" cy="782793"/>
              </a:xfrm>
              <a:custGeom>
                <a:avLst/>
                <a:gdLst/>
                <a:ahLst/>
                <a:cxnLst/>
                <a:rect r="r" b="b" t="t" l="l"/>
                <a:pathLst>
                  <a:path h="782793" w="930633">
                    <a:moveTo>
                      <a:pt x="930633" y="391397"/>
                    </a:moveTo>
                    <a:lnTo>
                      <a:pt x="727433" y="782793"/>
                    </a:lnTo>
                    <a:lnTo>
                      <a:pt x="203200" y="782793"/>
                    </a:lnTo>
                    <a:lnTo>
                      <a:pt x="0" y="391397"/>
                    </a:lnTo>
                    <a:lnTo>
                      <a:pt x="203200" y="0"/>
                    </a:lnTo>
                    <a:lnTo>
                      <a:pt x="727433" y="0"/>
                    </a:lnTo>
                    <a:lnTo>
                      <a:pt x="930633" y="391397"/>
                    </a:lnTo>
                    <a:close/>
                  </a:path>
                </a:pathLst>
              </a:custGeom>
              <a:solidFill>
                <a:srgbClr val="0082A3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56" id="56"/>
              <p:cNvSpPr txBox="true"/>
              <p:nvPr/>
            </p:nvSpPr>
            <p:spPr>
              <a:xfrm>
                <a:off x="114300" y="-66675"/>
                <a:ext cx="702033" cy="84946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80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57" id="57"/>
            <p:cNvGrpSpPr/>
            <p:nvPr/>
          </p:nvGrpSpPr>
          <p:grpSpPr>
            <a:xfrm rot="0">
              <a:off x="1511317" y="3962642"/>
              <a:ext cx="1452298" cy="1248069"/>
              <a:chOff x="0" y="0"/>
              <a:chExt cx="812800" cy="698500"/>
            </a:xfrm>
          </p:grpSpPr>
          <p:sp>
            <p:nvSpPr>
              <p:cNvPr name="Freeform 58" id="58"/>
              <p:cNvSpPr/>
              <p:nvPr/>
            </p:nvSpPr>
            <p:spPr>
              <a:xfrm flipH="false" flipV="false" rot="0">
                <a:off x="0" y="0"/>
                <a:ext cx="812800" cy="698500"/>
              </a:xfrm>
              <a:custGeom>
                <a:avLst/>
                <a:gdLst/>
                <a:ahLst/>
                <a:cxnLst/>
                <a:rect r="r" b="b" t="t" l="l"/>
                <a:pathLst>
                  <a:path h="698500" w="81280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E9E9E9"/>
              </a:solidFill>
            </p:spPr>
          </p:sp>
          <p:sp>
            <p:nvSpPr>
              <p:cNvPr name="TextBox 59" id="59"/>
              <p:cNvSpPr txBox="true"/>
              <p:nvPr/>
            </p:nvSpPr>
            <p:spPr>
              <a:xfrm>
                <a:off x="114300" y="-85725"/>
                <a:ext cx="584200" cy="7842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79"/>
                  </a:lnSpc>
                </a:pPr>
                <a:r>
                  <a:rPr lang="en-US" b="true" sz="3199">
                    <a:solidFill>
                      <a:srgbClr val="00ADB5"/>
                    </a:solidFill>
                    <a:latin typeface="Poppins Bold"/>
                    <a:ea typeface="Poppins Bold"/>
                    <a:cs typeface="Poppins Bold"/>
                    <a:sym typeface="Poppins Bold"/>
                  </a:rPr>
                  <a:t>S11</a:t>
                </a:r>
              </a:p>
            </p:txBody>
          </p:sp>
        </p:grpSp>
        <p:grpSp>
          <p:nvGrpSpPr>
            <p:cNvPr name="Group 60" id="60"/>
            <p:cNvGrpSpPr/>
            <p:nvPr/>
          </p:nvGrpSpPr>
          <p:grpSpPr>
            <a:xfrm rot="0">
              <a:off x="2709078" y="3362216"/>
              <a:ext cx="1452298" cy="1248069"/>
              <a:chOff x="0" y="0"/>
              <a:chExt cx="812800" cy="698500"/>
            </a:xfrm>
          </p:grpSpPr>
          <p:sp>
            <p:nvSpPr>
              <p:cNvPr name="Freeform 61" id="61"/>
              <p:cNvSpPr/>
              <p:nvPr/>
            </p:nvSpPr>
            <p:spPr>
              <a:xfrm flipH="false" flipV="false" rot="0">
                <a:off x="0" y="0"/>
                <a:ext cx="812800" cy="698500"/>
              </a:xfrm>
              <a:custGeom>
                <a:avLst/>
                <a:gdLst/>
                <a:ahLst/>
                <a:cxnLst/>
                <a:rect r="r" b="b" t="t" l="l"/>
                <a:pathLst>
                  <a:path h="698500" w="81280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E9E9E9"/>
              </a:solidFill>
            </p:spPr>
          </p:sp>
          <p:sp>
            <p:nvSpPr>
              <p:cNvPr name="TextBox 62" id="62"/>
              <p:cNvSpPr txBox="true"/>
              <p:nvPr/>
            </p:nvSpPr>
            <p:spPr>
              <a:xfrm>
                <a:off x="114300" y="-85725"/>
                <a:ext cx="584200" cy="7842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79"/>
                  </a:lnSpc>
                </a:pPr>
                <a:r>
                  <a:rPr lang="en-US" b="true" sz="3199">
                    <a:solidFill>
                      <a:srgbClr val="00ADB5"/>
                    </a:solidFill>
                    <a:latin typeface="Poppins Bold"/>
                    <a:ea typeface="Poppins Bold"/>
                    <a:cs typeface="Poppins Bold"/>
                    <a:sym typeface="Poppins Bold"/>
                  </a:rPr>
                  <a:t>S14</a:t>
                </a:r>
              </a:p>
            </p:txBody>
          </p:sp>
        </p:grpSp>
        <p:grpSp>
          <p:nvGrpSpPr>
            <p:cNvPr name="Group 63" id="63"/>
            <p:cNvGrpSpPr/>
            <p:nvPr/>
          </p:nvGrpSpPr>
          <p:grpSpPr>
            <a:xfrm rot="0">
              <a:off x="2139053" y="0"/>
              <a:ext cx="1452298" cy="1248069"/>
              <a:chOff x="0" y="0"/>
              <a:chExt cx="812800" cy="698500"/>
            </a:xfrm>
          </p:grpSpPr>
          <p:sp>
            <p:nvSpPr>
              <p:cNvPr name="Freeform 64" id="64"/>
              <p:cNvSpPr/>
              <p:nvPr/>
            </p:nvSpPr>
            <p:spPr>
              <a:xfrm flipH="false" flipV="false" rot="0">
                <a:off x="0" y="0"/>
                <a:ext cx="812800" cy="698500"/>
              </a:xfrm>
              <a:custGeom>
                <a:avLst/>
                <a:gdLst/>
                <a:ahLst/>
                <a:cxnLst/>
                <a:rect r="r" b="b" t="t" l="l"/>
                <a:pathLst>
                  <a:path h="698500" w="81280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ADB5"/>
              </a:solidFill>
            </p:spPr>
          </p:sp>
          <p:sp>
            <p:nvSpPr>
              <p:cNvPr name="TextBox 65" id="65"/>
              <p:cNvSpPr txBox="true"/>
              <p:nvPr/>
            </p:nvSpPr>
            <p:spPr>
              <a:xfrm>
                <a:off x="114300" y="-66675"/>
                <a:ext cx="584200" cy="7651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00"/>
                  </a:lnSpc>
                </a:pPr>
              </a:p>
            </p:txBody>
          </p:sp>
        </p:grpSp>
        <p:sp>
          <p:nvSpPr>
            <p:cNvPr name="TextBox 66" id="66"/>
            <p:cNvSpPr txBox="true"/>
            <p:nvPr/>
          </p:nvSpPr>
          <p:spPr>
            <a:xfrm rot="0">
              <a:off x="1452861" y="1200444"/>
              <a:ext cx="3011546" cy="10861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267"/>
                </a:lnSpc>
                <a:spcBef>
                  <a:spcPct val="0"/>
                </a:spcBef>
              </a:pPr>
              <a:r>
                <a:rPr lang="en-US" b="true" sz="2334" strike="noStrike" u="none">
                  <a:solidFill>
                    <a:srgbClr val="0C3E5B"/>
                  </a:solidFill>
                  <a:latin typeface="Repo Bold Bold"/>
                  <a:ea typeface="Repo Bold Bold"/>
                  <a:cs typeface="Repo Bold Bold"/>
                  <a:sym typeface="Repo Bold Bold"/>
                </a:rPr>
                <a:t>DESARROLLO DE SOFTWARE</a:t>
              </a:r>
            </a:p>
          </p:txBody>
        </p:sp>
        <p:sp>
          <p:nvSpPr>
            <p:cNvPr name="TextBox 67" id="67"/>
            <p:cNvSpPr txBox="true"/>
            <p:nvPr/>
          </p:nvSpPr>
          <p:spPr>
            <a:xfrm rot="0">
              <a:off x="1289179" y="2309412"/>
              <a:ext cx="3338910" cy="41555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801"/>
                </a:lnSpc>
                <a:spcBef>
                  <a:spcPct val="0"/>
                </a:spcBef>
              </a:pPr>
              <a:r>
                <a:rPr lang="en-US" b="true" sz="1750" strike="noStrike" u="none">
                  <a:solidFill>
                    <a:srgbClr val="F2F2F2"/>
                  </a:solidFill>
                  <a:latin typeface="Repo Medium"/>
                  <a:ea typeface="Repo Medium"/>
                  <a:cs typeface="Repo Medium"/>
                  <a:sym typeface="Repo Medium"/>
                </a:rPr>
                <a:t>Aplicación móvil Flutter</a:t>
              </a:r>
            </a:p>
          </p:txBody>
        </p:sp>
        <p:sp>
          <p:nvSpPr>
            <p:cNvPr name="TextBox 68" id="68"/>
            <p:cNvSpPr txBox="true"/>
            <p:nvPr/>
          </p:nvSpPr>
          <p:spPr>
            <a:xfrm rot="0">
              <a:off x="2517894" y="204288"/>
              <a:ext cx="694617" cy="77281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882"/>
                </a:lnSpc>
              </a:pPr>
              <a:r>
                <a:rPr lang="en-US" b="true" sz="3487">
                  <a:solidFill>
                    <a:srgbClr val="0C3E5B"/>
                  </a:solidFill>
                  <a:latin typeface="Repo Ultra-Bold"/>
                  <a:ea typeface="Repo Ultra-Bold"/>
                  <a:cs typeface="Repo Ultra-Bold"/>
                  <a:sym typeface="Repo Ultra-Bold"/>
                </a:rPr>
                <a:t>5</a:t>
              </a:r>
            </a:p>
          </p:txBody>
        </p:sp>
      </p:grpSp>
      <p:grpSp>
        <p:nvGrpSpPr>
          <p:cNvPr name="Group 69" id="69"/>
          <p:cNvGrpSpPr/>
          <p:nvPr/>
        </p:nvGrpSpPr>
        <p:grpSpPr>
          <a:xfrm rot="0">
            <a:off x="13525230" y="3134540"/>
            <a:ext cx="4220333" cy="4017921"/>
            <a:chOff x="0" y="0"/>
            <a:chExt cx="5627110" cy="5357227"/>
          </a:xfrm>
        </p:grpSpPr>
        <p:grpSp>
          <p:nvGrpSpPr>
            <p:cNvPr name="Group 70" id="70"/>
            <p:cNvGrpSpPr/>
            <p:nvPr/>
          </p:nvGrpSpPr>
          <p:grpSpPr>
            <a:xfrm rot="0">
              <a:off x="0" y="624034"/>
              <a:ext cx="5627110" cy="4733193"/>
              <a:chOff x="0" y="0"/>
              <a:chExt cx="930633" cy="782793"/>
            </a:xfrm>
          </p:grpSpPr>
          <p:sp>
            <p:nvSpPr>
              <p:cNvPr name="Freeform 71" id="71"/>
              <p:cNvSpPr/>
              <p:nvPr/>
            </p:nvSpPr>
            <p:spPr>
              <a:xfrm flipH="false" flipV="false" rot="0">
                <a:off x="0" y="0"/>
                <a:ext cx="930633" cy="782793"/>
              </a:xfrm>
              <a:custGeom>
                <a:avLst/>
                <a:gdLst/>
                <a:ahLst/>
                <a:cxnLst/>
                <a:rect r="r" b="b" t="t" l="l"/>
                <a:pathLst>
                  <a:path h="782793" w="930633">
                    <a:moveTo>
                      <a:pt x="930633" y="391397"/>
                    </a:moveTo>
                    <a:lnTo>
                      <a:pt x="727433" y="782793"/>
                    </a:lnTo>
                    <a:lnTo>
                      <a:pt x="203200" y="782793"/>
                    </a:lnTo>
                    <a:lnTo>
                      <a:pt x="0" y="391397"/>
                    </a:lnTo>
                    <a:lnTo>
                      <a:pt x="203200" y="0"/>
                    </a:lnTo>
                    <a:lnTo>
                      <a:pt x="727433" y="0"/>
                    </a:lnTo>
                    <a:lnTo>
                      <a:pt x="930633" y="391397"/>
                    </a:lnTo>
                    <a:close/>
                  </a:path>
                </a:pathLst>
              </a:custGeom>
              <a:solidFill>
                <a:srgbClr val="0082A3"/>
              </a:solidFill>
            </p:spPr>
          </p:sp>
          <p:sp>
            <p:nvSpPr>
              <p:cNvPr name="TextBox 72" id="72"/>
              <p:cNvSpPr txBox="true"/>
              <p:nvPr/>
            </p:nvSpPr>
            <p:spPr>
              <a:xfrm>
                <a:off x="114300" y="-66675"/>
                <a:ext cx="702033" cy="84946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00"/>
                  </a:lnSpc>
                </a:pPr>
              </a:p>
            </p:txBody>
          </p:sp>
        </p:grpSp>
        <p:grpSp>
          <p:nvGrpSpPr>
            <p:cNvPr name="Group 73" id="73"/>
            <p:cNvGrpSpPr/>
            <p:nvPr/>
          </p:nvGrpSpPr>
          <p:grpSpPr>
            <a:xfrm rot="0">
              <a:off x="1527637" y="3442648"/>
              <a:ext cx="1452298" cy="1248069"/>
              <a:chOff x="0" y="0"/>
              <a:chExt cx="812800" cy="698500"/>
            </a:xfrm>
          </p:grpSpPr>
          <p:sp>
            <p:nvSpPr>
              <p:cNvPr name="Freeform 74" id="74"/>
              <p:cNvSpPr/>
              <p:nvPr/>
            </p:nvSpPr>
            <p:spPr>
              <a:xfrm flipH="false" flipV="false" rot="0">
                <a:off x="0" y="0"/>
                <a:ext cx="812800" cy="698500"/>
              </a:xfrm>
              <a:custGeom>
                <a:avLst/>
                <a:gdLst/>
                <a:ahLst/>
                <a:cxnLst/>
                <a:rect r="r" b="b" t="t" l="l"/>
                <a:pathLst>
                  <a:path h="698500" w="81280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E9E9E9"/>
              </a:solidFill>
            </p:spPr>
          </p:sp>
          <p:sp>
            <p:nvSpPr>
              <p:cNvPr name="TextBox 75" id="75"/>
              <p:cNvSpPr txBox="true"/>
              <p:nvPr/>
            </p:nvSpPr>
            <p:spPr>
              <a:xfrm>
                <a:off x="114300" y="-85725"/>
                <a:ext cx="584200" cy="7842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79"/>
                  </a:lnSpc>
                </a:pPr>
                <a:r>
                  <a:rPr lang="en-US" b="true" sz="3199">
                    <a:solidFill>
                      <a:srgbClr val="00ADB5"/>
                    </a:solidFill>
                    <a:latin typeface="Poppins Bold"/>
                    <a:ea typeface="Poppins Bold"/>
                    <a:cs typeface="Poppins Bold"/>
                    <a:sym typeface="Poppins Bold"/>
                  </a:rPr>
                  <a:t>S17</a:t>
                </a:r>
              </a:p>
            </p:txBody>
          </p:sp>
        </p:grpSp>
        <p:grpSp>
          <p:nvGrpSpPr>
            <p:cNvPr name="Group 76" id="76"/>
            <p:cNvGrpSpPr/>
            <p:nvPr/>
          </p:nvGrpSpPr>
          <p:grpSpPr>
            <a:xfrm rot="0">
              <a:off x="2750470" y="4004989"/>
              <a:ext cx="1452298" cy="1248069"/>
              <a:chOff x="0" y="0"/>
              <a:chExt cx="812800" cy="698500"/>
            </a:xfrm>
          </p:grpSpPr>
          <p:sp>
            <p:nvSpPr>
              <p:cNvPr name="Freeform 77" id="77"/>
              <p:cNvSpPr/>
              <p:nvPr/>
            </p:nvSpPr>
            <p:spPr>
              <a:xfrm flipH="false" flipV="false" rot="0">
                <a:off x="0" y="0"/>
                <a:ext cx="812800" cy="698500"/>
              </a:xfrm>
              <a:custGeom>
                <a:avLst/>
                <a:gdLst/>
                <a:ahLst/>
                <a:cxnLst/>
                <a:rect r="r" b="b" t="t" l="l"/>
                <a:pathLst>
                  <a:path h="698500" w="81280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E9E9E9"/>
              </a:solidFill>
            </p:spPr>
          </p:sp>
          <p:sp>
            <p:nvSpPr>
              <p:cNvPr name="TextBox 78" id="78"/>
              <p:cNvSpPr txBox="true"/>
              <p:nvPr/>
            </p:nvSpPr>
            <p:spPr>
              <a:xfrm>
                <a:off x="114300" y="-85725"/>
                <a:ext cx="584200" cy="7842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79"/>
                  </a:lnSpc>
                </a:pPr>
                <a:r>
                  <a:rPr lang="en-US" b="true" sz="3199">
                    <a:solidFill>
                      <a:srgbClr val="00ADB5"/>
                    </a:solidFill>
                    <a:latin typeface="Poppins Bold"/>
                    <a:ea typeface="Poppins Bold"/>
                    <a:cs typeface="Poppins Bold"/>
                    <a:sym typeface="Poppins Bold"/>
                  </a:rPr>
                  <a:t>S18</a:t>
                </a:r>
              </a:p>
            </p:txBody>
          </p:sp>
        </p:grpSp>
        <p:grpSp>
          <p:nvGrpSpPr>
            <p:cNvPr name="Group 79" id="79"/>
            <p:cNvGrpSpPr/>
            <p:nvPr/>
          </p:nvGrpSpPr>
          <p:grpSpPr>
            <a:xfrm rot="0">
              <a:off x="2139053" y="0"/>
              <a:ext cx="1452298" cy="1248069"/>
              <a:chOff x="0" y="0"/>
              <a:chExt cx="812800" cy="698500"/>
            </a:xfrm>
          </p:grpSpPr>
          <p:sp>
            <p:nvSpPr>
              <p:cNvPr name="Freeform 80" id="80"/>
              <p:cNvSpPr/>
              <p:nvPr/>
            </p:nvSpPr>
            <p:spPr>
              <a:xfrm flipH="false" flipV="false" rot="0">
                <a:off x="0" y="0"/>
                <a:ext cx="812800" cy="698500"/>
              </a:xfrm>
              <a:custGeom>
                <a:avLst/>
                <a:gdLst/>
                <a:ahLst/>
                <a:cxnLst/>
                <a:rect r="r" b="b" t="t" l="l"/>
                <a:pathLst>
                  <a:path h="698500" w="81280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ADB5"/>
              </a:solidFill>
            </p:spPr>
          </p:sp>
          <p:sp>
            <p:nvSpPr>
              <p:cNvPr name="TextBox 81" id="81"/>
              <p:cNvSpPr txBox="true"/>
              <p:nvPr/>
            </p:nvSpPr>
            <p:spPr>
              <a:xfrm>
                <a:off x="114300" y="-66675"/>
                <a:ext cx="584200" cy="7651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00"/>
                  </a:lnSpc>
                </a:pPr>
              </a:p>
            </p:txBody>
          </p:sp>
        </p:grpSp>
        <p:sp>
          <p:nvSpPr>
            <p:cNvPr name="TextBox 82" id="82"/>
            <p:cNvSpPr txBox="true"/>
            <p:nvPr/>
          </p:nvSpPr>
          <p:spPr>
            <a:xfrm rot="0">
              <a:off x="978066" y="1260011"/>
              <a:ext cx="3670978" cy="5221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267"/>
                </a:lnSpc>
              </a:pPr>
              <a:r>
                <a:rPr lang="en-US" b="true" sz="2334">
                  <a:solidFill>
                    <a:srgbClr val="0C3E5B"/>
                  </a:solidFill>
                  <a:latin typeface="Repo Bold Bold"/>
                  <a:ea typeface="Repo Bold Bold"/>
                  <a:cs typeface="Repo Bold Bold"/>
                  <a:sym typeface="Repo Bold Bold"/>
                </a:rPr>
                <a:t>IMPLEMENTACIÓN</a:t>
              </a:r>
            </a:p>
          </p:txBody>
        </p:sp>
        <p:sp>
          <p:nvSpPr>
            <p:cNvPr name="TextBox 83" id="83"/>
            <p:cNvSpPr txBox="true"/>
            <p:nvPr/>
          </p:nvSpPr>
          <p:spPr>
            <a:xfrm rot="0">
              <a:off x="716774" y="1800502"/>
              <a:ext cx="4193563" cy="88303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801"/>
                </a:lnSpc>
                <a:spcBef>
                  <a:spcPct val="0"/>
                </a:spcBef>
              </a:pPr>
              <a:r>
                <a:rPr lang="en-US" b="true" sz="1750" strike="noStrike" u="none">
                  <a:solidFill>
                    <a:srgbClr val="F2F2F2"/>
                  </a:solidFill>
                  <a:latin typeface="Repo Medium"/>
                  <a:ea typeface="Repo Medium"/>
                  <a:cs typeface="Repo Medium"/>
                  <a:sym typeface="Repo Medium"/>
                </a:rPr>
                <a:t>Marcha blanca, capacitaciones y paso a producción.</a:t>
              </a:r>
            </a:p>
          </p:txBody>
        </p:sp>
        <p:sp>
          <p:nvSpPr>
            <p:cNvPr name="TextBox 84" id="84"/>
            <p:cNvSpPr txBox="true"/>
            <p:nvPr/>
          </p:nvSpPr>
          <p:spPr>
            <a:xfrm rot="0">
              <a:off x="2517894" y="204288"/>
              <a:ext cx="694617" cy="77281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882"/>
                </a:lnSpc>
              </a:pPr>
              <a:r>
                <a:rPr lang="en-US" b="true" sz="3487">
                  <a:solidFill>
                    <a:srgbClr val="0C3E5B"/>
                  </a:solidFill>
                  <a:latin typeface="Repo Ultra-Bold"/>
                  <a:ea typeface="Repo Ultra-Bold"/>
                  <a:cs typeface="Repo Ultra-Bold"/>
                  <a:sym typeface="Repo Ultra-Bold"/>
                </a:rPr>
                <a:t>7</a:t>
              </a:r>
            </a:p>
          </p:txBody>
        </p:sp>
      </p:grpSp>
      <p:grpSp>
        <p:nvGrpSpPr>
          <p:cNvPr name="Group 85" id="85"/>
          <p:cNvGrpSpPr/>
          <p:nvPr/>
        </p:nvGrpSpPr>
        <p:grpSpPr>
          <a:xfrm rot="0">
            <a:off x="10125508" y="5347220"/>
            <a:ext cx="4220333" cy="3865521"/>
            <a:chOff x="0" y="0"/>
            <a:chExt cx="5627110" cy="5154027"/>
          </a:xfrm>
        </p:grpSpPr>
        <p:grpSp>
          <p:nvGrpSpPr>
            <p:cNvPr name="Group 86" id="86"/>
            <p:cNvGrpSpPr/>
            <p:nvPr/>
          </p:nvGrpSpPr>
          <p:grpSpPr>
            <a:xfrm rot="0">
              <a:off x="0" y="420834"/>
              <a:ext cx="5627110" cy="4733193"/>
              <a:chOff x="0" y="0"/>
              <a:chExt cx="930633" cy="782793"/>
            </a:xfrm>
          </p:grpSpPr>
          <p:sp>
            <p:nvSpPr>
              <p:cNvPr name="Freeform 87" id="87"/>
              <p:cNvSpPr/>
              <p:nvPr/>
            </p:nvSpPr>
            <p:spPr>
              <a:xfrm flipH="false" flipV="false" rot="0">
                <a:off x="0" y="0"/>
                <a:ext cx="930633" cy="782793"/>
              </a:xfrm>
              <a:custGeom>
                <a:avLst/>
                <a:gdLst/>
                <a:ahLst/>
                <a:cxnLst/>
                <a:rect r="r" b="b" t="t" l="l"/>
                <a:pathLst>
                  <a:path h="782793" w="930633">
                    <a:moveTo>
                      <a:pt x="930633" y="391397"/>
                    </a:moveTo>
                    <a:lnTo>
                      <a:pt x="727433" y="782793"/>
                    </a:lnTo>
                    <a:lnTo>
                      <a:pt x="203200" y="782793"/>
                    </a:lnTo>
                    <a:lnTo>
                      <a:pt x="0" y="391397"/>
                    </a:lnTo>
                    <a:lnTo>
                      <a:pt x="203200" y="0"/>
                    </a:lnTo>
                    <a:lnTo>
                      <a:pt x="727433" y="0"/>
                    </a:lnTo>
                    <a:lnTo>
                      <a:pt x="930633" y="391397"/>
                    </a:lnTo>
                    <a:close/>
                  </a:path>
                </a:pathLst>
              </a:custGeom>
              <a:solidFill>
                <a:srgbClr val="0082A3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88" id="88"/>
              <p:cNvSpPr txBox="true"/>
              <p:nvPr/>
            </p:nvSpPr>
            <p:spPr>
              <a:xfrm>
                <a:off x="114300" y="-66675"/>
                <a:ext cx="702033" cy="84946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80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89" id="89"/>
            <p:cNvGrpSpPr/>
            <p:nvPr/>
          </p:nvGrpSpPr>
          <p:grpSpPr>
            <a:xfrm rot="0">
              <a:off x="1557983" y="3751508"/>
              <a:ext cx="1452298" cy="1248069"/>
              <a:chOff x="0" y="0"/>
              <a:chExt cx="812800" cy="698500"/>
            </a:xfrm>
          </p:grpSpPr>
          <p:sp>
            <p:nvSpPr>
              <p:cNvPr name="Freeform 90" id="90"/>
              <p:cNvSpPr/>
              <p:nvPr/>
            </p:nvSpPr>
            <p:spPr>
              <a:xfrm flipH="false" flipV="false" rot="0">
                <a:off x="0" y="0"/>
                <a:ext cx="812800" cy="698500"/>
              </a:xfrm>
              <a:custGeom>
                <a:avLst/>
                <a:gdLst/>
                <a:ahLst/>
                <a:cxnLst/>
                <a:rect r="r" b="b" t="t" l="l"/>
                <a:pathLst>
                  <a:path h="698500" w="81280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E9E9E9"/>
              </a:solidFill>
            </p:spPr>
          </p:sp>
          <p:sp>
            <p:nvSpPr>
              <p:cNvPr name="TextBox 91" id="91"/>
              <p:cNvSpPr txBox="true"/>
              <p:nvPr/>
            </p:nvSpPr>
            <p:spPr>
              <a:xfrm>
                <a:off x="114300" y="-85725"/>
                <a:ext cx="584200" cy="7842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79"/>
                  </a:lnSpc>
                </a:pPr>
                <a:r>
                  <a:rPr lang="en-US" b="true" sz="3199">
                    <a:solidFill>
                      <a:srgbClr val="00ADB5"/>
                    </a:solidFill>
                    <a:latin typeface="Poppins Bold"/>
                    <a:ea typeface="Poppins Bold"/>
                    <a:cs typeface="Poppins Bold"/>
                    <a:sym typeface="Poppins Bold"/>
                  </a:rPr>
                  <a:t>S15</a:t>
                </a:r>
              </a:p>
            </p:txBody>
          </p:sp>
        </p:grpSp>
        <p:grpSp>
          <p:nvGrpSpPr>
            <p:cNvPr name="Group 92" id="92"/>
            <p:cNvGrpSpPr/>
            <p:nvPr/>
          </p:nvGrpSpPr>
          <p:grpSpPr>
            <a:xfrm rot="0">
              <a:off x="2755743" y="3151082"/>
              <a:ext cx="1452298" cy="1248069"/>
              <a:chOff x="0" y="0"/>
              <a:chExt cx="812800" cy="698500"/>
            </a:xfrm>
          </p:grpSpPr>
          <p:sp>
            <p:nvSpPr>
              <p:cNvPr name="Freeform 93" id="93"/>
              <p:cNvSpPr/>
              <p:nvPr/>
            </p:nvSpPr>
            <p:spPr>
              <a:xfrm flipH="false" flipV="false" rot="0">
                <a:off x="0" y="0"/>
                <a:ext cx="812800" cy="698500"/>
              </a:xfrm>
              <a:custGeom>
                <a:avLst/>
                <a:gdLst/>
                <a:ahLst/>
                <a:cxnLst/>
                <a:rect r="r" b="b" t="t" l="l"/>
                <a:pathLst>
                  <a:path h="698500" w="81280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E9E9E9"/>
              </a:solidFill>
            </p:spPr>
          </p:sp>
          <p:sp>
            <p:nvSpPr>
              <p:cNvPr name="TextBox 94" id="94"/>
              <p:cNvSpPr txBox="true"/>
              <p:nvPr/>
            </p:nvSpPr>
            <p:spPr>
              <a:xfrm>
                <a:off x="114300" y="-85725"/>
                <a:ext cx="584200" cy="7842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79"/>
                  </a:lnSpc>
                </a:pPr>
                <a:r>
                  <a:rPr lang="en-US" b="true" sz="3199">
                    <a:solidFill>
                      <a:srgbClr val="00ADB5"/>
                    </a:solidFill>
                    <a:latin typeface="Poppins Bold"/>
                    <a:ea typeface="Poppins Bold"/>
                    <a:cs typeface="Poppins Bold"/>
                    <a:sym typeface="Poppins Bold"/>
                  </a:rPr>
                  <a:t>S16</a:t>
                </a:r>
              </a:p>
            </p:txBody>
          </p:sp>
        </p:grpSp>
        <p:grpSp>
          <p:nvGrpSpPr>
            <p:cNvPr name="Group 95" id="95"/>
            <p:cNvGrpSpPr/>
            <p:nvPr/>
          </p:nvGrpSpPr>
          <p:grpSpPr>
            <a:xfrm rot="0">
              <a:off x="2139053" y="0"/>
              <a:ext cx="1452298" cy="1248069"/>
              <a:chOff x="0" y="0"/>
              <a:chExt cx="812800" cy="698500"/>
            </a:xfrm>
          </p:grpSpPr>
          <p:sp>
            <p:nvSpPr>
              <p:cNvPr name="Freeform 96" id="96"/>
              <p:cNvSpPr/>
              <p:nvPr/>
            </p:nvSpPr>
            <p:spPr>
              <a:xfrm flipH="false" flipV="false" rot="0">
                <a:off x="0" y="0"/>
                <a:ext cx="812800" cy="698500"/>
              </a:xfrm>
              <a:custGeom>
                <a:avLst/>
                <a:gdLst/>
                <a:ahLst/>
                <a:cxnLst/>
                <a:rect r="r" b="b" t="t" l="l"/>
                <a:pathLst>
                  <a:path h="698500" w="81280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ADB5"/>
              </a:solidFill>
            </p:spPr>
          </p:sp>
          <p:sp>
            <p:nvSpPr>
              <p:cNvPr name="TextBox 97" id="97"/>
              <p:cNvSpPr txBox="true"/>
              <p:nvPr/>
            </p:nvSpPr>
            <p:spPr>
              <a:xfrm>
                <a:off x="114300" y="-66675"/>
                <a:ext cx="584200" cy="7651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00"/>
                  </a:lnSpc>
                </a:pPr>
              </a:p>
            </p:txBody>
          </p:sp>
        </p:grpSp>
        <p:sp>
          <p:nvSpPr>
            <p:cNvPr name="TextBox 98" id="98"/>
            <p:cNvSpPr txBox="true"/>
            <p:nvPr/>
          </p:nvSpPr>
          <p:spPr>
            <a:xfrm rot="0">
              <a:off x="1359429" y="1212459"/>
              <a:ext cx="3011546" cy="10757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267"/>
                </a:lnSpc>
                <a:spcBef>
                  <a:spcPct val="0"/>
                </a:spcBef>
              </a:pPr>
              <a:r>
                <a:rPr lang="en-US" b="true" sz="2334" strike="noStrike" u="none">
                  <a:solidFill>
                    <a:srgbClr val="0C3E5B"/>
                  </a:solidFill>
                  <a:latin typeface="Repo Bold Bold"/>
                  <a:ea typeface="Repo Bold Bold"/>
                  <a:cs typeface="Repo Bold Bold"/>
                  <a:sym typeface="Repo Bold Bold"/>
                </a:rPr>
                <a:t>CALIDAD DE SOFTWARE</a:t>
              </a:r>
            </a:p>
          </p:txBody>
        </p:sp>
        <p:sp>
          <p:nvSpPr>
            <p:cNvPr name="TextBox 99" id="99"/>
            <p:cNvSpPr txBox="true"/>
            <p:nvPr/>
          </p:nvSpPr>
          <p:spPr>
            <a:xfrm rot="0">
              <a:off x="1144100" y="2207841"/>
              <a:ext cx="3338910" cy="88303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801"/>
                </a:lnSpc>
                <a:spcBef>
                  <a:spcPct val="0"/>
                </a:spcBef>
              </a:pPr>
              <a:r>
                <a:rPr lang="en-US" b="true" sz="1750" strike="noStrike" u="none">
                  <a:solidFill>
                    <a:srgbClr val="F2F2F2"/>
                  </a:solidFill>
                  <a:latin typeface="Repo Medium"/>
                  <a:ea typeface="Repo Medium"/>
                  <a:cs typeface="Repo Medium"/>
                  <a:sym typeface="Repo Medium"/>
                </a:rPr>
                <a:t>Pruebas funcionales, de integración y seguridad.</a:t>
              </a:r>
            </a:p>
          </p:txBody>
        </p:sp>
        <p:sp>
          <p:nvSpPr>
            <p:cNvPr name="TextBox 100" id="100"/>
            <p:cNvSpPr txBox="true"/>
            <p:nvPr/>
          </p:nvSpPr>
          <p:spPr>
            <a:xfrm rot="0">
              <a:off x="2517894" y="204288"/>
              <a:ext cx="694617" cy="77281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882"/>
                </a:lnSpc>
              </a:pPr>
              <a:r>
                <a:rPr lang="en-US" b="true" sz="3487">
                  <a:solidFill>
                    <a:srgbClr val="0C3E5B"/>
                  </a:solidFill>
                  <a:latin typeface="Repo Ultra-Bold"/>
                  <a:ea typeface="Repo Ultra-Bold"/>
                  <a:cs typeface="Repo Ultra-Bold"/>
                  <a:sym typeface="Repo Ultra-Bold"/>
                </a:rPr>
                <a:t>6</a:t>
              </a:r>
            </a:p>
          </p:txBody>
        </p:sp>
      </p:grpSp>
      <p:grpSp>
        <p:nvGrpSpPr>
          <p:cNvPr name="Group 101" id="101"/>
          <p:cNvGrpSpPr/>
          <p:nvPr/>
        </p:nvGrpSpPr>
        <p:grpSpPr>
          <a:xfrm rot="0">
            <a:off x="3320245" y="5343525"/>
            <a:ext cx="4220333" cy="3865521"/>
            <a:chOff x="0" y="0"/>
            <a:chExt cx="5627110" cy="5154027"/>
          </a:xfrm>
        </p:grpSpPr>
        <p:grpSp>
          <p:nvGrpSpPr>
            <p:cNvPr name="Group 102" id="102"/>
            <p:cNvGrpSpPr/>
            <p:nvPr/>
          </p:nvGrpSpPr>
          <p:grpSpPr>
            <a:xfrm rot="0">
              <a:off x="0" y="420834"/>
              <a:ext cx="5627110" cy="4733193"/>
              <a:chOff x="0" y="0"/>
              <a:chExt cx="930633" cy="782793"/>
            </a:xfrm>
          </p:grpSpPr>
          <p:sp>
            <p:nvSpPr>
              <p:cNvPr name="Freeform 103" id="103"/>
              <p:cNvSpPr/>
              <p:nvPr/>
            </p:nvSpPr>
            <p:spPr>
              <a:xfrm flipH="false" flipV="false" rot="0">
                <a:off x="0" y="0"/>
                <a:ext cx="930633" cy="782793"/>
              </a:xfrm>
              <a:custGeom>
                <a:avLst/>
                <a:gdLst/>
                <a:ahLst/>
                <a:cxnLst/>
                <a:rect r="r" b="b" t="t" l="l"/>
                <a:pathLst>
                  <a:path h="782793" w="930633">
                    <a:moveTo>
                      <a:pt x="930633" y="391397"/>
                    </a:moveTo>
                    <a:lnTo>
                      <a:pt x="727433" y="782793"/>
                    </a:lnTo>
                    <a:lnTo>
                      <a:pt x="203200" y="782793"/>
                    </a:lnTo>
                    <a:lnTo>
                      <a:pt x="0" y="391397"/>
                    </a:lnTo>
                    <a:lnTo>
                      <a:pt x="203200" y="0"/>
                    </a:lnTo>
                    <a:lnTo>
                      <a:pt x="727433" y="0"/>
                    </a:lnTo>
                    <a:lnTo>
                      <a:pt x="930633" y="391397"/>
                    </a:lnTo>
                    <a:close/>
                  </a:path>
                </a:pathLst>
              </a:custGeom>
              <a:solidFill>
                <a:srgbClr val="0082A3"/>
              </a:solidFill>
            </p:spPr>
          </p:sp>
          <p:sp>
            <p:nvSpPr>
              <p:cNvPr name="TextBox 104" id="104"/>
              <p:cNvSpPr txBox="true"/>
              <p:nvPr/>
            </p:nvSpPr>
            <p:spPr>
              <a:xfrm>
                <a:off x="114300" y="-66675"/>
                <a:ext cx="702033" cy="84946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00"/>
                  </a:lnSpc>
                </a:pPr>
              </a:p>
            </p:txBody>
          </p:sp>
        </p:grpSp>
        <p:grpSp>
          <p:nvGrpSpPr>
            <p:cNvPr name="Group 105" id="105"/>
            <p:cNvGrpSpPr/>
            <p:nvPr/>
          </p:nvGrpSpPr>
          <p:grpSpPr>
            <a:xfrm rot="0">
              <a:off x="1359429" y="3151082"/>
              <a:ext cx="1452298" cy="1248069"/>
              <a:chOff x="0" y="0"/>
              <a:chExt cx="812800" cy="698500"/>
            </a:xfrm>
          </p:grpSpPr>
          <p:sp>
            <p:nvSpPr>
              <p:cNvPr name="Freeform 106" id="106"/>
              <p:cNvSpPr/>
              <p:nvPr/>
            </p:nvSpPr>
            <p:spPr>
              <a:xfrm flipH="false" flipV="false" rot="0">
                <a:off x="0" y="0"/>
                <a:ext cx="812800" cy="698500"/>
              </a:xfrm>
              <a:custGeom>
                <a:avLst/>
                <a:gdLst/>
                <a:ahLst/>
                <a:cxnLst/>
                <a:rect r="r" b="b" t="t" l="l"/>
                <a:pathLst>
                  <a:path h="698500" w="81280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E9E9E9"/>
              </a:solidFill>
            </p:spPr>
          </p:sp>
          <p:sp>
            <p:nvSpPr>
              <p:cNvPr name="TextBox 107" id="107"/>
              <p:cNvSpPr txBox="true"/>
              <p:nvPr/>
            </p:nvSpPr>
            <p:spPr>
              <a:xfrm>
                <a:off x="114300" y="-85725"/>
                <a:ext cx="584200" cy="7842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79"/>
                  </a:lnSpc>
                </a:pPr>
                <a:r>
                  <a:rPr lang="en-US" b="true" sz="3199">
                    <a:solidFill>
                      <a:srgbClr val="00ADB5"/>
                    </a:solidFill>
                    <a:latin typeface="Poppins Bold"/>
                    <a:ea typeface="Poppins Bold"/>
                    <a:cs typeface="Poppins Bold"/>
                    <a:sym typeface="Poppins Bold"/>
                  </a:rPr>
                  <a:t>S7</a:t>
                </a:r>
              </a:p>
            </p:txBody>
          </p:sp>
        </p:grpSp>
        <p:grpSp>
          <p:nvGrpSpPr>
            <p:cNvPr name="Group 108" id="108"/>
            <p:cNvGrpSpPr/>
            <p:nvPr/>
          </p:nvGrpSpPr>
          <p:grpSpPr>
            <a:xfrm rot="0">
              <a:off x="2557190" y="3775116"/>
              <a:ext cx="1452298" cy="1248069"/>
              <a:chOff x="0" y="0"/>
              <a:chExt cx="812800" cy="698500"/>
            </a:xfrm>
          </p:grpSpPr>
          <p:sp>
            <p:nvSpPr>
              <p:cNvPr name="Freeform 109" id="109"/>
              <p:cNvSpPr/>
              <p:nvPr/>
            </p:nvSpPr>
            <p:spPr>
              <a:xfrm flipH="false" flipV="false" rot="0">
                <a:off x="0" y="0"/>
                <a:ext cx="812800" cy="698500"/>
              </a:xfrm>
              <a:custGeom>
                <a:avLst/>
                <a:gdLst/>
                <a:ahLst/>
                <a:cxnLst/>
                <a:rect r="r" b="b" t="t" l="l"/>
                <a:pathLst>
                  <a:path h="698500" w="81280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E9E9E9"/>
              </a:solidFill>
            </p:spPr>
          </p:sp>
          <p:sp>
            <p:nvSpPr>
              <p:cNvPr name="TextBox 110" id="110"/>
              <p:cNvSpPr txBox="true"/>
              <p:nvPr/>
            </p:nvSpPr>
            <p:spPr>
              <a:xfrm>
                <a:off x="114300" y="-85725"/>
                <a:ext cx="584200" cy="7842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79"/>
                  </a:lnSpc>
                </a:pPr>
                <a:r>
                  <a:rPr lang="en-US" b="true" sz="3199">
                    <a:solidFill>
                      <a:srgbClr val="00ADB5"/>
                    </a:solidFill>
                    <a:latin typeface="Poppins Bold"/>
                    <a:ea typeface="Poppins Bold"/>
                    <a:cs typeface="Poppins Bold"/>
                    <a:sym typeface="Poppins Bold"/>
                  </a:rPr>
                  <a:t>S8</a:t>
                </a:r>
              </a:p>
            </p:txBody>
          </p:sp>
        </p:grpSp>
        <p:grpSp>
          <p:nvGrpSpPr>
            <p:cNvPr name="Group 111" id="111"/>
            <p:cNvGrpSpPr/>
            <p:nvPr/>
          </p:nvGrpSpPr>
          <p:grpSpPr>
            <a:xfrm rot="0">
              <a:off x="2139053" y="0"/>
              <a:ext cx="1452298" cy="1248069"/>
              <a:chOff x="0" y="0"/>
              <a:chExt cx="812800" cy="698500"/>
            </a:xfrm>
          </p:grpSpPr>
          <p:sp>
            <p:nvSpPr>
              <p:cNvPr name="Freeform 112" id="112"/>
              <p:cNvSpPr/>
              <p:nvPr/>
            </p:nvSpPr>
            <p:spPr>
              <a:xfrm flipH="false" flipV="false" rot="0">
                <a:off x="0" y="0"/>
                <a:ext cx="812800" cy="698500"/>
              </a:xfrm>
              <a:custGeom>
                <a:avLst/>
                <a:gdLst/>
                <a:ahLst/>
                <a:cxnLst/>
                <a:rect r="r" b="b" t="t" l="l"/>
                <a:pathLst>
                  <a:path h="698500" w="81280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ADB5"/>
              </a:solidFill>
            </p:spPr>
          </p:sp>
          <p:sp>
            <p:nvSpPr>
              <p:cNvPr name="TextBox 113" id="113"/>
              <p:cNvSpPr txBox="true"/>
              <p:nvPr/>
            </p:nvSpPr>
            <p:spPr>
              <a:xfrm>
                <a:off x="114300" y="-66675"/>
                <a:ext cx="584200" cy="7651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00"/>
                  </a:lnSpc>
                </a:pPr>
              </a:p>
            </p:txBody>
          </p:sp>
        </p:grpSp>
        <p:sp>
          <p:nvSpPr>
            <p:cNvPr name="TextBox 114" id="114"/>
            <p:cNvSpPr txBox="true"/>
            <p:nvPr/>
          </p:nvSpPr>
          <p:spPr>
            <a:xfrm rot="0">
              <a:off x="1359429" y="1295479"/>
              <a:ext cx="3011546" cy="10757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267"/>
                </a:lnSpc>
              </a:pPr>
              <a:r>
                <a:rPr lang="en-US" b="true" sz="2334">
                  <a:solidFill>
                    <a:srgbClr val="0C3E5B"/>
                  </a:solidFill>
                  <a:latin typeface="Repo Bold Bold"/>
                  <a:ea typeface="Repo Bold Bold"/>
                  <a:cs typeface="Repo Bold Bold"/>
                  <a:sym typeface="Repo Bold Bold"/>
                </a:rPr>
                <a:t>ANÁLISIS Y EVALUACIÓN</a:t>
              </a:r>
            </a:p>
          </p:txBody>
        </p:sp>
        <p:sp>
          <p:nvSpPr>
            <p:cNvPr name="TextBox 115" id="115"/>
            <p:cNvSpPr txBox="true"/>
            <p:nvPr/>
          </p:nvSpPr>
          <p:spPr>
            <a:xfrm rot="0">
              <a:off x="1195748" y="2268044"/>
              <a:ext cx="3338910" cy="88303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801"/>
                </a:lnSpc>
                <a:spcBef>
                  <a:spcPct val="0"/>
                </a:spcBef>
              </a:pPr>
              <a:r>
                <a:rPr lang="en-US" b="true" sz="1750">
                  <a:solidFill>
                    <a:srgbClr val="F2F2F2"/>
                  </a:solidFill>
                  <a:latin typeface="Repo Medium"/>
                  <a:ea typeface="Repo Medium"/>
                  <a:cs typeface="Repo Medium"/>
                  <a:sym typeface="Repo Medium"/>
                </a:rPr>
                <a:t>E</a:t>
              </a:r>
              <a:r>
                <a:rPr lang="en-US" b="true" sz="1750" strike="noStrike" u="none">
                  <a:solidFill>
                    <a:srgbClr val="F2F2F2"/>
                  </a:solidFill>
                  <a:latin typeface="Repo Medium"/>
                  <a:ea typeface="Repo Medium"/>
                  <a:cs typeface="Repo Medium"/>
                  <a:sym typeface="Repo Medium"/>
                </a:rPr>
                <a:t>structura y modelo de base de datos</a:t>
              </a:r>
            </a:p>
          </p:txBody>
        </p:sp>
        <p:sp>
          <p:nvSpPr>
            <p:cNvPr name="TextBox 116" id="116"/>
            <p:cNvSpPr txBox="true"/>
            <p:nvPr/>
          </p:nvSpPr>
          <p:spPr>
            <a:xfrm rot="0">
              <a:off x="2517894" y="204288"/>
              <a:ext cx="694617" cy="77281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882"/>
                </a:lnSpc>
              </a:pPr>
              <a:r>
                <a:rPr lang="en-US" b="true" sz="3487">
                  <a:solidFill>
                    <a:srgbClr val="0C3E5B"/>
                  </a:solidFill>
                  <a:latin typeface="Repo Ultra-Bold"/>
                  <a:ea typeface="Repo Ultra-Bold"/>
                  <a:cs typeface="Repo Ultra-Bold"/>
                  <a:sym typeface="Repo Ultra-Bold"/>
                </a:rPr>
                <a:t>3</a:t>
              </a:r>
            </a:p>
          </p:txBody>
        </p:sp>
      </p:grpSp>
      <p:sp>
        <p:nvSpPr>
          <p:cNvPr name="TextBox 117" id="117"/>
          <p:cNvSpPr txBox="true"/>
          <p:nvPr/>
        </p:nvSpPr>
        <p:spPr>
          <a:xfrm rot="0">
            <a:off x="6324322" y="-5715"/>
            <a:ext cx="9089329" cy="9391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559"/>
              </a:lnSpc>
              <a:spcBef>
                <a:spcPct val="0"/>
              </a:spcBef>
            </a:pPr>
            <a:r>
              <a:rPr lang="en-US" b="true" sz="5400" strike="noStrike" u="none">
                <a:solidFill>
                  <a:srgbClr val="0C3E5B"/>
                </a:solidFill>
                <a:latin typeface="Repo Ultra-Bold"/>
                <a:ea typeface="Repo Ultra-Bold"/>
                <a:cs typeface="Repo Ultra-Bold"/>
                <a:sym typeface="Repo Ultra-Bold"/>
              </a:rPr>
              <a:t>PLAN DE TRABAJO</a:t>
            </a:r>
          </a:p>
        </p:txBody>
      </p:sp>
      <p:sp>
        <p:nvSpPr>
          <p:cNvPr name="AutoShape 118" id="118"/>
          <p:cNvSpPr/>
          <p:nvPr/>
        </p:nvSpPr>
        <p:spPr>
          <a:xfrm>
            <a:off x="6324322" y="933450"/>
            <a:ext cx="1945335" cy="0"/>
          </a:xfrm>
          <a:prstGeom prst="line">
            <a:avLst/>
          </a:prstGeom>
          <a:ln cap="flat" w="95250">
            <a:solidFill>
              <a:srgbClr val="00ADB5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  <p:transition spd="fast">
    <p:wipe dir="l"/>
  </p:transition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527634" y="6886395"/>
            <a:ext cx="1945335" cy="0"/>
          </a:xfrm>
          <a:prstGeom prst="line">
            <a:avLst/>
          </a:prstGeom>
          <a:ln cap="flat" w="95250">
            <a:solidFill>
              <a:srgbClr val="00ADB5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860482" y="573967"/>
            <a:ext cx="498934" cy="428772"/>
            <a:chOff x="0" y="0"/>
            <a:chExt cx="812800" cy="6985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00ADB5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14300" y="-66675"/>
              <a:ext cx="584200" cy="76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5107340" y="6934020"/>
            <a:ext cx="15373962" cy="7172437"/>
            <a:chOff x="0" y="0"/>
            <a:chExt cx="20498617" cy="9563249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0" y="0"/>
              <a:ext cx="20498617" cy="9563249"/>
              <a:chOff x="0" y="0"/>
              <a:chExt cx="3130550" cy="146050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3130550" cy="1460500"/>
              </a:xfrm>
              <a:custGeom>
                <a:avLst/>
                <a:gdLst/>
                <a:ahLst/>
                <a:cxnLst/>
                <a:rect r="r" b="b" t="t" l="l"/>
                <a:pathLst>
                  <a:path h="1460500" w="3130550">
                    <a:moveTo>
                      <a:pt x="0" y="1123950"/>
                    </a:moveTo>
                    <a:lnTo>
                      <a:pt x="0" y="1460500"/>
                    </a:lnTo>
                    <a:lnTo>
                      <a:pt x="3130550" y="1460500"/>
                    </a:lnTo>
                    <a:lnTo>
                      <a:pt x="3130550" y="0"/>
                    </a:lnTo>
                    <a:close/>
                  </a:path>
                </a:pathLst>
              </a:custGeom>
              <a:solidFill>
                <a:srgbClr val="00ADB5">
                  <a:alpha val="19608"/>
                </a:srgbClr>
              </a:solidFill>
            </p:spPr>
          </p:sp>
        </p:grpSp>
        <p:grpSp>
          <p:nvGrpSpPr>
            <p:cNvPr name="Group 9" id="9"/>
            <p:cNvGrpSpPr/>
            <p:nvPr/>
          </p:nvGrpSpPr>
          <p:grpSpPr>
            <a:xfrm rot="0">
              <a:off x="2084669" y="1251557"/>
              <a:ext cx="16329280" cy="7618122"/>
              <a:chOff x="0" y="0"/>
              <a:chExt cx="3130550" cy="14605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3130550" cy="1460500"/>
              </a:xfrm>
              <a:custGeom>
                <a:avLst/>
                <a:gdLst/>
                <a:ahLst/>
                <a:cxnLst/>
                <a:rect r="r" b="b" t="t" l="l"/>
                <a:pathLst>
                  <a:path h="1460500" w="3130550">
                    <a:moveTo>
                      <a:pt x="0" y="1123950"/>
                    </a:moveTo>
                    <a:lnTo>
                      <a:pt x="0" y="1460500"/>
                    </a:lnTo>
                    <a:lnTo>
                      <a:pt x="3130550" y="1460500"/>
                    </a:lnTo>
                    <a:lnTo>
                      <a:pt x="3130550" y="0"/>
                    </a:lnTo>
                    <a:close/>
                  </a:path>
                </a:pathLst>
              </a:custGeom>
              <a:solidFill>
                <a:srgbClr val="00ADB5">
                  <a:alpha val="49804"/>
                </a:srgbClr>
              </a:solidFill>
            </p:spPr>
          </p:sp>
        </p:grpSp>
        <p:grpSp>
          <p:nvGrpSpPr>
            <p:cNvPr name="Group 11" id="11"/>
            <p:cNvGrpSpPr/>
            <p:nvPr/>
          </p:nvGrpSpPr>
          <p:grpSpPr>
            <a:xfrm rot="0">
              <a:off x="3410782" y="2116844"/>
              <a:ext cx="14163431" cy="6607686"/>
              <a:chOff x="0" y="0"/>
              <a:chExt cx="3130550" cy="1460500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3130550" cy="1460500"/>
              </a:xfrm>
              <a:custGeom>
                <a:avLst/>
                <a:gdLst/>
                <a:ahLst/>
                <a:cxnLst/>
                <a:rect r="r" b="b" t="t" l="l"/>
                <a:pathLst>
                  <a:path h="1460500" w="3130550">
                    <a:moveTo>
                      <a:pt x="0" y="1123950"/>
                    </a:moveTo>
                    <a:lnTo>
                      <a:pt x="0" y="1460500"/>
                    </a:lnTo>
                    <a:lnTo>
                      <a:pt x="3130550" y="1460500"/>
                    </a:lnTo>
                    <a:lnTo>
                      <a:pt x="3130550" y="0"/>
                    </a:lnTo>
                    <a:close/>
                  </a:path>
                </a:pathLst>
              </a:custGeom>
              <a:solidFill>
                <a:srgbClr val="00ADB5"/>
              </a:solidFill>
            </p:spPr>
          </p:sp>
        </p:grpSp>
      </p:grpSp>
      <p:sp>
        <p:nvSpPr>
          <p:cNvPr name="Freeform 13" id="13"/>
          <p:cNvSpPr/>
          <p:nvPr/>
        </p:nvSpPr>
        <p:spPr>
          <a:xfrm flipH="false" flipV="false" rot="0">
            <a:off x="-1174863" y="1268774"/>
            <a:ext cx="3211223" cy="1435484"/>
          </a:xfrm>
          <a:custGeom>
            <a:avLst/>
            <a:gdLst/>
            <a:ahLst/>
            <a:cxnLst/>
            <a:rect r="r" b="b" t="t" l="l"/>
            <a:pathLst>
              <a:path h="1435484" w="3211223">
                <a:moveTo>
                  <a:pt x="0" y="0"/>
                </a:moveTo>
                <a:lnTo>
                  <a:pt x="3211223" y="0"/>
                </a:lnTo>
                <a:lnTo>
                  <a:pt x="3211223" y="1435485"/>
                </a:lnTo>
                <a:lnTo>
                  <a:pt x="0" y="14354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-22426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4770084" y="-313766"/>
            <a:ext cx="2813675" cy="2813675"/>
          </a:xfrm>
          <a:custGeom>
            <a:avLst/>
            <a:gdLst/>
            <a:ahLst/>
            <a:cxnLst/>
            <a:rect r="r" b="b" t="t" l="l"/>
            <a:pathLst>
              <a:path h="2813675" w="2813675">
                <a:moveTo>
                  <a:pt x="0" y="0"/>
                </a:moveTo>
                <a:lnTo>
                  <a:pt x="2813674" y="0"/>
                </a:lnTo>
                <a:lnTo>
                  <a:pt x="2813674" y="2813675"/>
                </a:lnTo>
                <a:lnTo>
                  <a:pt x="0" y="281367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678653" y="2188316"/>
            <a:ext cx="17018241" cy="7402935"/>
          </a:xfrm>
          <a:custGeom>
            <a:avLst/>
            <a:gdLst/>
            <a:ahLst/>
            <a:cxnLst/>
            <a:rect r="r" b="b" t="t" l="l"/>
            <a:pathLst>
              <a:path h="7402935" w="17018241">
                <a:moveTo>
                  <a:pt x="0" y="0"/>
                </a:moveTo>
                <a:lnTo>
                  <a:pt x="17018242" y="0"/>
                </a:lnTo>
                <a:lnTo>
                  <a:pt x="17018242" y="7402935"/>
                </a:lnTo>
                <a:lnTo>
                  <a:pt x="0" y="740293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3605464" y="753154"/>
            <a:ext cx="11164619" cy="9391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59"/>
              </a:lnSpc>
            </a:pPr>
            <a:r>
              <a:rPr lang="en-US" b="true" sz="5400">
                <a:solidFill>
                  <a:srgbClr val="0C3E5B"/>
                </a:solidFill>
                <a:latin typeface="Repo Ultra-Bold"/>
                <a:ea typeface="Repo Ultra-Bold"/>
                <a:cs typeface="Repo Ultra-Bold"/>
                <a:sym typeface="Repo Ultra-Bold"/>
              </a:rPr>
              <a:t> DIAGRAMA ARQUITECTURA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558094" y="490855"/>
            <a:ext cx="5574111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00ADB5"/>
                </a:solidFill>
                <a:latin typeface="Repo Bold"/>
                <a:ea typeface="Repo Bold"/>
                <a:cs typeface="Repo Bold"/>
                <a:sym typeface="Repo Bold"/>
              </a:rPr>
              <a:t>ARQ SOFTWARE</a:t>
            </a:r>
          </a:p>
        </p:txBody>
      </p:sp>
    </p:spTree>
  </p:cSld>
  <p:clrMapOvr>
    <a:masterClrMapping/>
  </p:clrMapOvr>
  <p:transition spd="slow">
    <p:fade/>
  </p:transition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-387240" y="6934020"/>
            <a:ext cx="1945335" cy="0"/>
          </a:xfrm>
          <a:prstGeom prst="line">
            <a:avLst/>
          </a:prstGeom>
          <a:ln cap="flat" w="95250">
            <a:solidFill>
              <a:srgbClr val="00ADB5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860482" y="573967"/>
            <a:ext cx="498934" cy="428772"/>
            <a:chOff x="0" y="0"/>
            <a:chExt cx="812800" cy="6985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00ADB5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14300" y="-66675"/>
              <a:ext cx="584200" cy="76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5107340" y="6934020"/>
            <a:ext cx="15373962" cy="7172437"/>
            <a:chOff x="0" y="0"/>
            <a:chExt cx="20498617" cy="9563249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0" y="0"/>
              <a:ext cx="20498617" cy="9563249"/>
              <a:chOff x="0" y="0"/>
              <a:chExt cx="3130550" cy="146050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3130550" cy="1460500"/>
              </a:xfrm>
              <a:custGeom>
                <a:avLst/>
                <a:gdLst/>
                <a:ahLst/>
                <a:cxnLst/>
                <a:rect r="r" b="b" t="t" l="l"/>
                <a:pathLst>
                  <a:path h="1460500" w="3130550">
                    <a:moveTo>
                      <a:pt x="0" y="1123950"/>
                    </a:moveTo>
                    <a:lnTo>
                      <a:pt x="0" y="1460500"/>
                    </a:lnTo>
                    <a:lnTo>
                      <a:pt x="3130550" y="1460500"/>
                    </a:lnTo>
                    <a:lnTo>
                      <a:pt x="3130550" y="0"/>
                    </a:lnTo>
                    <a:close/>
                  </a:path>
                </a:pathLst>
              </a:custGeom>
              <a:solidFill>
                <a:srgbClr val="00ADB5">
                  <a:alpha val="19608"/>
                </a:srgbClr>
              </a:solidFill>
            </p:spPr>
          </p:sp>
        </p:grpSp>
        <p:grpSp>
          <p:nvGrpSpPr>
            <p:cNvPr name="Group 9" id="9"/>
            <p:cNvGrpSpPr/>
            <p:nvPr/>
          </p:nvGrpSpPr>
          <p:grpSpPr>
            <a:xfrm rot="0">
              <a:off x="2084669" y="1251557"/>
              <a:ext cx="16329280" cy="7618122"/>
              <a:chOff x="0" y="0"/>
              <a:chExt cx="3130550" cy="14605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3130550" cy="1460500"/>
              </a:xfrm>
              <a:custGeom>
                <a:avLst/>
                <a:gdLst/>
                <a:ahLst/>
                <a:cxnLst/>
                <a:rect r="r" b="b" t="t" l="l"/>
                <a:pathLst>
                  <a:path h="1460500" w="3130550">
                    <a:moveTo>
                      <a:pt x="0" y="1123950"/>
                    </a:moveTo>
                    <a:lnTo>
                      <a:pt x="0" y="1460500"/>
                    </a:lnTo>
                    <a:lnTo>
                      <a:pt x="3130550" y="1460500"/>
                    </a:lnTo>
                    <a:lnTo>
                      <a:pt x="3130550" y="0"/>
                    </a:lnTo>
                    <a:close/>
                  </a:path>
                </a:pathLst>
              </a:custGeom>
              <a:solidFill>
                <a:srgbClr val="00ADB5">
                  <a:alpha val="49804"/>
                </a:srgbClr>
              </a:solidFill>
            </p:spPr>
          </p:sp>
        </p:grpSp>
        <p:grpSp>
          <p:nvGrpSpPr>
            <p:cNvPr name="Group 11" id="11"/>
            <p:cNvGrpSpPr/>
            <p:nvPr/>
          </p:nvGrpSpPr>
          <p:grpSpPr>
            <a:xfrm rot="0">
              <a:off x="3410782" y="2116844"/>
              <a:ext cx="14163431" cy="6607686"/>
              <a:chOff x="0" y="0"/>
              <a:chExt cx="3130550" cy="1460500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3130550" cy="1460500"/>
              </a:xfrm>
              <a:custGeom>
                <a:avLst/>
                <a:gdLst/>
                <a:ahLst/>
                <a:cxnLst/>
                <a:rect r="r" b="b" t="t" l="l"/>
                <a:pathLst>
                  <a:path h="1460500" w="3130550">
                    <a:moveTo>
                      <a:pt x="0" y="1123950"/>
                    </a:moveTo>
                    <a:lnTo>
                      <a:pt x="0" y="1460500"/>
                    </a:lnTo>
                    <a:lnTo>
                      <a:pt x="3130550" y="1460500"/>
                    </a:lnTo>
                    <a:lnTo>
                      <a:pt x="3130550" y="0"/>
                    </a:lnTo>
                    <a:close/>
                  </a:path>
                </a:pathLst>
              </a:custGeom>
              <a:solidFill>
                <a:srgbClr val="00ADB5"/>
              </a:solidFill>
            </p:spPr>
          </p:sp>
        </p:grpSp>
      </p:grpSp>
      <p:sp>
        <p:nvSpPr>
          <p:cNvPr name="Freeform 13" id="13"/>
          <p:cNvSpPr/>
          <p:nvPr/>
        </p:nvSpPr>
        <p:spPr>
          <a:xfrm flipH="false" flipV="false" rot="0">
            <a:off x="-1174863" y="1268774"/>
            <a:ext cx="3211223" cy="1435484"/>
          </a:xfrm>
          <a:custGeom>
            <a:avLst/>
            <a:gdLst/>
            <a:ahLst/>
            <a:cxnLst/>
            <a:rect r="r" b="b" t="t" l="l"/>
            <a:pathLst>
              <a:path h="1435484" w="3211223">
                <a:moveTo>
                  <a:pt x="0" y="0"/>
                </a:moveTo>
                <a:lnTo>
                  <a:pt x="3211223" y="0"/>
                </a:lnTo>
                <a:lnTo>
                  <a:pt x="3211223" y="1435485"/>
                </a:lnTo>
                <a:lnTo>
                  <a:pt x="0" y="14354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-22426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4770084" y="-313766"/>
            <a:ext cx="2813675" cy="2813675"/>
          </a:xfrm>
          <a:custGeom>
            <a:avLst/>
            <a:gdLst/>
            <a:ahLst/>
            <a:cxnLst/>
            <a:rect r="r" b="b" t="t" l="l"/>
            <a:pathLst>
              <a:path h="2813675" w="2813675">
                <a:moveTo>
                  <a:pt x="0" y="0"/>
                </a:moveTo>
                <a:lnTo>
                  <a:pt x="2813674" y="0"/>
                </a:lnTo>
                <a:lnTo>
                  <a:pt x="2813674" y="2813675"/>
                </a:lnTo>
                <a:lnTo>
                  <a:pt x="0" y="281367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2705842" y="1876915"/>
            <a:ext cx="11394760" cy="7506298"/>
          </a:xfrm>
          <a:custGeom>
            <a:avLst/>
            <a:gdLst/>
            <a:ahLst/>
            <a:cxnLst/>
            <a:rect r="r" b="b" t="t" l="l"/>
            <a:pathLst>
              <a:path h="7506298" w="11394760">
                <a:moveTo>
                  <a:pt x="0" y="0"/>
                </a:moveTo>
                <a:lnTo>
                  <a:pt x="11394760" y="0"/>
                </a:lnTo>
                <a:lnTo>
                  <a:pt x="11394760" y="7506298"/>
                </a:lnTo>
                <a:lnTo>
                  <a:pt x="0" y="750629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558094" y="490855"/>
            <a:ext cx="5574111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00ADB5"/>
                </a:solidFill>
                <a:latin typeface="Repo Bold"/>
                <a:ea typeface="Repo Bold"/>
                <a:cs typeface="Repo Bold"/>
                <a:sym typeface="Repo Bold"/>
              </a:rPr>
              <a:t>ARQ SOFTWARE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3605464" y="753154"/>
            <a:ext cx="11164619" cy="9391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59"/>
              </a:lnSpc>
            </a:pPr>
            <a:r>
              <a:rPr lang="en-US" b="true" sz="5400">
                <a:solidFill>
                  <a:srgbClr val="0C3E5B"/>
                </a:solidFill>
                <a:latin typeface="Repo Ultra-Bold"/>
                <a:ea typeface="Repo Ultra-Bold"/>
                <a:cs typeface="Repo Ultra-Bold"/>
                <a:sym typeface="Repo Ultra-Bold"/>
              </a:rPr>
              <a:t> DIAGRAMA ARQUITECTURA</a:t>
            </a:r>
          </a:p>
        </p:txBody>
      </p:sp>
    </p:spTree>
  </p:cSld>
  <p:clrMapOvr>
    <a:masterClrMapping/>
  </p:clrMapOvr>
  <p:transition spd="fast">
    <p:wipe dir="l"/>
  </p:transition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-387240" y="6934020"/>
            <a:ext cx="1945335" cy="0"/>
          </a:xfrm>
          <a:prstGeom prst="line">
            <a:avLst/>
          </a:prstGeom>
          <a:ln cap="flat" w="95250">
            <a:solidFill>
              <a:srgbClr val="00ADB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0" y="1002738"/>
            <a:ext cx="17376078" cy="9526302"/>
          </a:xfrm>
          <a:custGeom>
            <a:avLst/>
            <a:gdLst/>
            <a:ahLst/>
            <a:cxnLst/>
            <a:rect r="r" b="b" t="t" l="l"/>
            <a:pathLst>
              <a:path h="9526302" w="17376078">
                <a:moveTo>
                  <a:pt x="0" y="0"/>
                </a:moveTo>
                <a:lnTo>
                  <a:pt x="17376078" y="0"/>
                </a:lnTo>
                <a:lnTo>
                  <a:pt x="17376078" y="9526302"/>
                </a:lnTo>
                <a:lnTo>
                  <a:pt x="0" y="95263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860482" y="573967"/>
            <a:ext cx="498934" cy="428772"/>
            <a:chOff x="0" y="0"/>
            <a:chExt cx="812800" cy="6985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00ADB5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114300" y="-66675"/>
              <a:ext cx="584200" cy="76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6782343" y="7123643"/>
            <a:ext cx="15373962" cy="7172437"/>
            <a:chOff x="0" y="0"/>
            <a:chExt cx="20498617" cy="9563249"/>
          </a:xfrm>
        </p:grpSpPr>
        <p:grpSp>
          <p:nvGrpSpPr>
            <p:cNvPr name="Group 8" id="8"/>
            <p:cNvGrpSpPr/>
            <p:nvPr/>
          </p:nvGrpSpPr>
          <p:grpSpPr>
            <a:xfrm rot="0">
              <a:off x="0" y="0"/>
              <a:ext cx="20498617" cy="9563249"/>
              <a:chOff x="0" y="0"/>
              <a:chExt cx="3130550" cy="1460500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3130550" cy="1460500"/>
              </a:xfrm>
              <a:custGeom>
                <a:avLst/>
                <a:gdLst/>
                <a:ahLst/>
                <a:cxnLst/>
                <a:rect r="r" b="b" t="t" l="l"/>
                <a:pathLst>
                  <a:path h="1460500" w="3130550">
                    <a:moveTo>
                      <a:pt x="0" y="1123950"/>
                    </a:moveTo>
                    <a:lnTo>
                      <a:pt x="0" y="1460500"/>
                    </a:lnTo>
                    <a:lnTo>
                      <a:pt x="3130550" y="1460500"/>
                    </a:lnTo>
                    <a:lnTo>
                      <a:pt x="3130550" y="0"/>
                    </a:lnTo>
                    <a:close/>
                  </a:path>
                </a:pathLst>
              </a:custGeom>
              <a:solidFill>
                <a:srgbClr val="00ADB5">
                  <a:alpha val="19608"/>
                </a:srgbClr>
              </a:solidFill>
            </p:spPr>
          </p:sp>
        </p:grpSp>
        <p:grpSp>
          <p:nvGrpSpPr>
            <p:cNvPr name="Group 10" id="10"/>
            <p:cNvGrpSpPr/>
            <p:nvPr/>
          </p:nvGrpSpPr>
          <p:grpSpPr>
            <a:xfrm rot="0">
              <a:off x="2084669" y="1251557"/>
              <a:ext cx="16329280" cy="7618122"/>
              <a:chOff x="0" y="0"/>
              <a:chExt cx="3130550" cy="1460500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3130550" cy="1460500"/>
              </a:xfrm>
              <a:custGeom>
                <a:avLst/>
                <a:gdLst/>
                <a:ahLst/>
                <a:cxnLst/>
                <a:rect r="r" b="b" t="t" l="l"/>
                <a:pathLst>
                  <a:path h="1460500" w="3130550">
                    <a:moveTo>
                      <a:pt x="0" y="1123950"/>
                    </a:moveTo>
                    <a:lnTo>
                      <a:pt x="0" y="1460500"/>
                    </a:lnTo>
                    <a:lnTo>
                      <a:pt x="3130550" y="1460500"/>
                    </a:lnTo>
                    <a:lnTo>
                      <a:pt x="3130550" y="0"/>
                    </a:lnTo>
                    <a:close/>
                  </a:path>
                </a:pathLst>
              </a:custGeom>
              <a:solidFill>
                <a:srgbClr val="00ADB5">
                  <a:alpha val="49804"/>
                </a:srgbClr>
              </a:solidFill>
            </p:spPr>
          </p:sp>
        </p:grpSp>
        <p:grpSp>
          <p:nvGrpSpPr>
            <p:cNvPr name="Group 12" id="12"/>
            <p:cNvGrpSpPr/>
            <p:nvPr/>
          </p:nvGrpSpPr>
          <p:grpSpPr>
            <a:xfrm rot="0">
              <a:off x="3410782" y="2116844"/>
              <a:ext cx="14163431" cy="6607686"/>
              <a:chOff x="0" y="0"/>
              <a:chExt cx="3130550" cy="1460500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3130550" cy="1460500"/>
              </a:xfrm>
              <a:custGeom>
                <a:avLst/>
                <a:gdLst/>
                <a:ahLst/>
                <a:cxnLst/>
                <a:rect r="r" b="b" t="t" l="l"/>
                <a:pathLst>
                  <a:path h="1460500" w="3130550">
                    <a:moveTo>
                      <a:pt x="0" y="1123950"/>
                    </a:moveTo>
                    <a:lnTo>
                      <a:pt x="0" y="1460500"/>
                    </a:lnTo>
                    <a:lnTo>
                      <a:pt x="3130550" y="1460500"/>
                    </a:lnTo>
                    <a:lnTo>
                      <a:pt x="3130550" y="0"/>
                    </a:lnTo>
                    <a:close/>
                  </a:path>
                </a:pathLst>
              </a:custGeom>
              <a:solidFill>
                <a:srgbClr val="00ADB5"/>
              </a:solidFill>
            </p:spPr>
          </p:sp>
        </p:grpSp>
      </p:grpSp>
      <p:sp>
        <p:nvSpPr>
          <p:cNvPr name="Freeform 14" id="14"/>
          <p:cNvSpPr/>
          <p:nvPr/>
        </p:nvSpPr>
        <p:spPr>
          <a:xfrm flipH="false" flipV="false" rot="0">
            <a:off x="-1174863" y="1268774"/>
            <a:ext cx="3211223" cy="1435484"/>
          </a:xfrm>
          <a:custGeom>
            <a:avLst/>
            <a:gdLst/>
            <a:ahLst/>
            <a:cxnLst/>
            <a:rect r="r" b="b" t="t" l="l"/>
            <a:pathLst>
              <a:path h="1435484" w="3211223">
                <a:moveTo>
                  <a:pt x="0" y="0"/>
                </a:moveTo>
                <a:lnTo>
                  <a:pt x="3211223" y="0"/>
                </a:lnTo>
                <a:lnTo>
                  <a:pt x="3211223" y="1435485"/>
                </a:lnTo>
                <a:lnTo>
                  <a:pt x="0" y="143548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-22426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4770084" y="-313766"/>
            <a:ext cx="2813675" cy="2813675"/>
          </a:xfrm>
          <a:custGeom>
            <a:avLst/>
            <a:gdLst/>
            <a:ahLst/>
            <a:cxnLst/>
            <a:rect r="r" b="b" t="t" l="l"/>
            <a:pathLst>
              <a:path h="2813675" w="2813675">
                <a:moveTo>
                  <a:pt x="0" y="0"/>
                </a:moveTo>
                <a:lnTo>
                  <a:pt x="2813674" y="0"/>
                </a:lnTo>
                <a:lnTo>
                  <a:pt x="2813674" y="2813675"/>
                </a:lnTo>
                <a:lnTo>
                  <a:pt x="0" y="281367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11090705" y="2090268"/>
            <a:ext cx="2627844" cy="2770062"/>
            <a:chOff x="0" y="0"/>
            <a:chExt cx="692107" cy="729564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692107" cy="729564"/>
            </a:xfrm>
            <a:custGeom>
              <a:avLst/>
              <a:gdLst/>
              <a:ahLst/>
              <a:cxnLst/>
              <a:rect r="r" b="b" t="t" l="l"/>
              <a:pathLst>
                <a:path h="729564" w="692107">
                  <a:moveTo>
                    <a:pt x="150252" y="0"/>
                  </a:moveTo>
                  <a:lnTo>
                    <a:pt x="541856" y="0"/>
                  </a:lnTo>
                  <a:cubicBezTo>
                    <a:pt x="624837" y="0"/>
                    <a:pt x="692107" y="67270"/>
                    <a:pt x="692107" y="150252"/>
                  </a:cubicBezTo>
                  <a:lnTo>
                    <a:pt x="692107" y="579312"/>
                  </a:lnTo>
                  <a:cubicBezTo>
                    <a:pt x="692107" y="662294"/>
                    <a:pt x="624837" y="729564"/>
                    <a:pt x="541856" y="729564"/>
                  </a:cubicBezTo>
                  <a:lnTo>
                    <a:pt x="150252" y="729564"/>
                  </a:lnTo>
                  <a:cubicBezTo>
                    <a:pt x="67270" y="729564"/>
                    <a:pt x="0" y="662294"/>
                    <a:pt x="0" y="579312"/>
                  </a:cubicBezTo>
                  <a:lnTo>
                    <a:pt x="0" y="150252"/>
                  </a:lnTo>
                  <a:cubicBezTo>
                    <a:pt x="0" y="67270"/>
                    <a:pt x="67270" y="0"/>
                    <a:pt x="15025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rnd">
              <a:solidFill>
                <a:srgbClr val="00ADB5"/>
              </a:solidFill>
              <a:prstDash val="dash"/>
              <a:round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-66675"/>
              <a:ext cx="692107" cy="79623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7474535" y="1192865"/>
            <a:ext cx="2754260" cy="5030974"/>
            <a:chOff x="0" y="0"/>
            <a:chExt cx="3672346" cy="6707966"/>
          </a:xfrm>
        </p:grpSpPr>
        <p:grpSp>
          <p:nvGrpSpPr>
            <p:cNvPr name="Group 20" id="20"/>
            <p:cNvGrpSpPr/>
            <p:nvPr/>
          </p:nvGrpSpPr>
          <p:grpSpPr>
            <a:xfrm rot="0">
              <a:off x="126415" y="2852534"/>
              <a:ext cx="3545931" cy="3855432"/>
              <a:chOff x="0" y="0"/>
              <a:chExt cx="700431" cy="761567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700431" cy="761567"/>
              </a:xfrm>
              <a:custGeom>
                <a:avLst/>
                <a:gdLst/>
                <a:ahLst/>
                <a:cxnLst/>
                <a:rect r="r" b="b" t="t" l="l"/>
                <a:pathLst>
                  <a:path h="761567" w="700431">
                    <a:moveTo>
                      <a:pt x="148466" y="0"/>
                    </a:moveTo>
                    <a:lnTo>
                      <a:pt x="551965" y="0"/>
                    </a:lnTo>
                    <a:cubicBezTo>
                      <a:pt x="591340" y="0"/>
                      <a:pt x="629103" y="15642"/>
                      <a:pt x="656946" y="43485"/>
                    </a:cubicBezTo>
                    <a:cubicBezTo>
                      <a:pt x="684789" y="71328"/>
                      <a:pt x="700431" y="109090"/>
                      <a:pt x="700431" y="148466"/>
                    </a:cubicBezTo>
                    <a:lnTo>
                      <a:pt x="700431" y="613101"/>
                    </a:lnTo>
                    <a:cubicBezTo>
                      <a:pt x="700431" y="695096"/>
                      <a:pt x="633960" y="761567"/>
                      <a:pt x="551965" y="761567"/>
                    </a:cubicBezTo>
                    <a:lnTo>
                      <a:pt x="148466" y="761567"/>
                    </a:lnTo>
                    <a:cubicBezTo>
                      <a:pt x="109090" y="761567"/>
                      <a:pt x="71328" y="745925"/>
                      <a:pt x="43485" y="718082"/>
                    </a:cubicBezTo>
                    <a:cubicBezTo>
                      <a:pt x="15642" y="690239"/>
                      <a:pt x="0" y="652476"/>
                      <a:pt x="0" y="613101"/>
                    </a:cubicBezTo>
                    <a:lnTo>
                      <a:pt x="0" y="148466"/>
                    </a:lnTo>
                    <a:cubicBezTo>
                      <a:pt x="0" y="109090"/>
                      <a:pt x="15642" y="71328"/>
                      <a:pt x="43485" y="43485"/>
                    </a:cubicBezTo>
                    <a:cubicBezTo>
                      <a:pt x="71328" y="15642"/>
                      <a:pt x="109090" y="0"/>
                      <a:pt x="148466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rnd">
                <a:solidFill>
                  <a:srgbClr val="FD984E"/>
                </a:solidFill>
                <a:prstDash val="dash"/>
                <a:round/>
              </a:ln>
            </p:spPr>
          </p:sp>
          <p:sp>
            <p:nvSpPr>
              <p:cNvPr name="TextBox 22" id="22"/>
              <p:cNvSpPr txBox="true"/>
              <p:nvPr/>
            </p:nvSpPr>
            <p:spPr>
              <a:xfrm>
                <a:off x="0" y="-66675"/>
                <a:ext cx="700431" cy="82824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00"/>
                  </a:lnSpc>
                </a:pPr>
              </a:p>
            </p:txBody>
          </p:sp>
        </p:grpSp>
        <p:grpSp>
          <p:nvGrpSpPr>
            <p:cNvPr name="Group 23" id="23"/>
            <p:cNvGrpSpPr/>
            <p:nvPr/>
          </p:nvGrpSpPr>
          <p:grpSpPr>
            <a:xfrm rot="0">
              <a:off x="0" y="0"/>
              <a:ext cx="3545931" cy="2393076"/>
              <a:chOff x="0" y="0"/>
              <a:chExt cx="700431" cy="472706"/>
            </a:xfrm>
          </p:grpSpPr>
          <p:sp>
            <p:nvSpPr>
              <p:cNvPr name="Freeform 24" id="24"/>
              <p:cNvSpPr/>
              <p:nvPr/>
            </p:nvSpPr>
            <p:spPr>
              <a:xfrm flipH="false" flipV="false" rot="0">
                <a:off x="0" y="0"/>
                <a:ext cx="700431" cy="472706"/>
              </a:xfrm>
              <a:custGeom>
                <a:avLst/>
                <a:gdLst/>
                <a:ahLst/>
                <a:cxnLst/>
                <a:rect r="r" b="b" t="t" l="l"/>
                <a:pathLst>
                  <a:path h="472706" w="700431">
                    <a:moveTo>
                      <a:pt x="148466" y="0"/>
                    </a:moveTo>
                    <a:lnTo>
                      <a:pt x="551965" y="0"/>
                    </a:lnTo>
                    <a:cubicBezTo>
                      <a:pt x="591340" y="0"/>
                      <a:pt x="629103" y="15642"/>
                      <a:pt x="656946" y="43485"/>
                    </a:cubicBezTo>
                    <a:cubicBezTo>
                      <a:pt x="684789" y="71328"/>
                      <a:pt x="700431" y="109090"/>
                      <a:pt x="700431" y="148466"/>
                    </a:cubicBezTo>
                    <a:lnTo>
                      <a:pt x="700431" y="324240"/>
                    </a:lnTo>
                    <a:cubicBezTo>
                      <a:pt x="700431" y="406236"/>
                      <a:pt x="633960" y="472706"/>
                      <a:pt x="551965" y="472706"/>
                    </a:cubicBezTo>
                    <a:lnTo>
                      <a:pt x="148466" y="472706"/>
                    </a:lnTo>
                    <a:cubicBezTo>
                      <a:pt x="109090" y="472706"/>
                      <a:pt x="71328" y="457064"/>
                      <a:pt x="43485" y="429222"/>
                    </a:cubicBezTo>
                    <a:cubicBezTo>
                      <a:pt x="15642" y="401379"/>
                      <a:pt x="0" y="363616"/>
                      <a:pt x="0" y="324240"/>
                    </a:cubicBezTo>
                    <a:lnTo>
                      <a:pt x="0" y="148466"/>
                    </a:lnTo>
                    <a:cubicBezTo>
                      <a:pt x="0" y="109090"/>
                      <a:pt x="15642" y="71328"/>
                      <a:pt x="43485" y="43485"/>
                    </a:cubicBezTo>
                    <a:cubicBezTo>
                      <a:pt x="71328" y="15642"/>
                      <a:pt x="109090" y="0"/>
                      <a:pt x="148466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rnd">
                <a:solidFill>
                  <a:srgbClr val="FD984E"/>
                </a:solidFill>
                <a:prstDash val="dash"/>
                <a:round/>
              </a:ln>
            </p:spPr>
          </p:sp>
          <p:sp>
            <p:nvSpPr>
              <p:cNvPr name="TextBox 25" id="25"/>
              <p:cNvSpPr txBox="true"/>
              <p:nvPr/>
            </p:nvSpPr>
            <p:spPr>
              <a:xfrm>
                <a:off x="0" y="-66675"/>
                <a:ext cx="700431" cy="53938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00"/>
                  </a:lnSpc>
                </a:pPr>
              </a:p>
            </p:txBody>
          </p:sp>
        </p:grpSp>
      </p:grpSp>
      <p:grpSp>
        <p:nvGrpSpPr>
          <p:cNvPr name="Group 26" id="26"/>
          <p:cNvGrpSpPr/>
          <p:nvPr/>
        </p:nvGrpSpPr>
        <p:grpSpPr>
          <a:xfrm rot="0">
            <a:off x="1109950" y="3332265"/>
            <a:ext cx="6084769" cy="2281195"/>
            <a:chOff x="0" y="0"/>
            <a:chExt cx="8113025" cy="3041594"/>
          </a:xfrm>
        </p:grpSpPr>
        <p:grpSp>
          <p:nvGrpSpPr>
            <p:cNvPr name="Group 27" id="27"/>
            <p:cNvGrpSpPr/>
            <p:nvPr/>
          </p:nvGrpSpPr>
          <p:grpSpPr>
            <a:xfrm rot="0">
              <a:off x="4524955" y="485681"/>
              <a:ext cx="3588070" cy="2555913"/>
              <a:chOff x="0" y="0"/>
              <a:chExt cx="708754" cy="504872"/>
            </a:xfrm>
          </p:grpSpPr>
          <p:sp>
            <p:nvSpPr>
              <p:cNvPr name="Freeform 28" id="28"/>
              <p:cNvSpPr/>
              <p:nvPr/>
            </p:nvSpPr>
            <p:spPr>
              <a:xfrm flipH="false" flipV="false" rot="0">
                <a:off x="0" y="0"/>
                <a:ext cx="708754" cy="504872"/>
              </a:xfrm>
              <a:custGeom>
                <a:avLst/>
                <a:gdLst/>
                <a:ahLst/>
                <a:cxnLst/>
                <a:rect r="r" b="b" t="t" l="l"/>
                <a:pathLst>
                  <a:path h="504872" w="708754">
                    <a:moveTo>
                      <a:pt x="146723" y="0"/>
                    </a:moveTo>
                    <a:lnTo>
                      <a:pt x="562032" y="0"/>
                    </a:lnTo>
                    <a:cubicBezTo>
                      <a:pt x="600945" y="0"/>
                      <a:pt x="638265" y="15458"/>
                      <a:pt x="665780" y="42974"/>
                    </a:cubicBezTo>
                    <a:cubicBezTo>
                      <a:pt x="693296" y="70490"/>
                      <a:pt x="708754" y="107809"/>
                      <a:pt x="708754" y="146723"/>
                    </a:cubicBezTo>
                    <a:lnTo>
                      <a:pt x="708754" y="358149"/>
                    </a:lnTo>
                    <a:cubicBezTo>
                      <a:pt x="708754" y="397062"/>
                      <a:pt x="693296" y="434382"/>
                      <a:pt x="665780" y="461898"/>
                    </a:cubicBezTo>
                    <a:cubicBezTo>
                      <a:pt x="638265" y="489414"/>
                      <a:pt x="600945" y="504872"/>
                      <a:pt x="562032" y="504872"/>
                    </a:cubicBezTo>
                    <a:lnTo>
                      <a:pt x="146723" y="504872"/>
                    </a:lnTo>
                    <a:cubicBezTo>
                      <a:pt x="107809" y="504872"/>
                      <a:pt x="70490" y="489414"/>
                      <a:pt x="42974" y="461898"/>
                    </a:cubicBezTo>
                    <a:cubicBezTo>
                      <a:pt x="15458" y="434382"/>
                      <a:pt x="0" y="397062"/>
                      <a:pt x="0" y="358149"/>
                    </a:cubicBezTo>
                    <a:lnTo>
                      <a:pt x="0" y="146723"/>
                    </a:lnTo>
                    <a:cubicBezTo>
                      <a:pt x="0" y="107809"/>
                      <a:pt x="15458" y="70490"/>
                      <a:pt x="42974" y="42974"/>
                    </a:cubicBezTo>
                    <a:cubicBezTo>
                      <a:pt x="70490" y="15458"/>
                      <a:pt x="107809" y="0"/>
                      <a:pt x="146723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rnd">
                <a:solidFill>
                  <a:srgbClr val="12A48A"/>
                </a:solidFill>
                <a:prstDash val="dash"/>
                <a:round/>
              </a:ln>
            </p:spPr>
          </p:sp>
          <p:sp>
            <p:nvSpPr>
              <p:cNvPr name="TextBox 29" id="29"/>
              <p:cNvSpPr txBox="true"/>
              <p:nvPr/>
            </p:nvSpPr>
            <p:spPr>
              <a:xfrm>
                <a:off x="0" y="-66675"/>
                <a:ext cx="708754" cy="57154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00"/>
                  </a:lnSpc>
                </a:pPr>
              </a:p>
            </p:txBody>
          </p:sp>
        </p:grpSp>
        <p:grpSp>
          <p:nvGrpSpPr>
            <p:cNvPr name="Group 30" id="30"/>
            <p:cNvGrpSpPr/>
            <p:nvPr/>
          </p:nvGrpSpPr>
          <p:grpSpPr>
            <a:xfrm rot="0">
              <a:off x="0" y="0"/>
              <a:ext cx="3856897" cy="2723378"/>
              <a:chOff x="0" y="0"/>
              <a:chExt cx="761856" cy="537951"/>
            </a:xfrm>
          </p:grpSpPr>
          <p:sp>
            <p:nvSpPr>
              <p:cNvPr name="Freeform 31" id="31"/>
              <p:cNvSpPr/>
              <p:nvPr/>
            </p:nvSpPr>
            <p:spPr>
              <a:xfrm flipH="false" flipV="false" rot="0">
                <a:off x="0" y="0"/>
                <a:ext cx="761856" cy="537951"/>
              </a:xfrm>
              <a:custGeom>
                <a:avLst/>
                <a:gdLst/>
                <a:ahLst/>
                <a:cxnLst/>
                <a:rect r="r" b="b" t="t" l="l"/>
                <a:pathLst>
                  <a:path h="537951" w="761856">
                    <a:moveTo>
                      <a:pt x="136496" y="0"/>
                    </a:moveTo>
                    <a:lnTo>
                      <a:pt x="625360" y="0"/>
                    </a:lnTo>
                    <a:cubicBezTo>
                      <a:pt x="661561" y="0"/>
                      <a:pt x="696280" y="14381"/>
                      <a:pt x="721878" y="39979"/>
                    </a:cubicBezTo>
                    <a:cubicBezTo>
                      <a:pt x="747475" y="65577"/>
                      <a:pt x="761856" y="100295"/>
                      <a:pt x="761856" y="136496"/>
                    </a:cubicBezTo>
                    <a:lnTo>
                      <a:pt x="761856" y="401455"/>
                    </a:lnTo>
                    <a:cubicBezTo>
                      <a:pt x="761856" y="437656"/>
                      <a:pt x="747475" y="472375"/>
                      <a:pt x="721878" y="497973"/>
                    </a:cubicBezTo>
                    <a:cubicBezTo>
                      <a:pt x="696280" y="523571"/>
                      <a:pt x="661561" y="537951"/>
                      <a:pt x="625360" y="537951"/>
                    </a:cubicBezTo>
                    <a:lnTo>
                      <a:pt x="136496" y="537951"/>
                    </a:lnTo>
                    <a:cubicBezTo>
                      <a:pt x="100295" y="537951"/>
                      <a:pt x="65577" y="523571"/>
                      <a:pt x="39979" y="497973"/>
                    </a:cubicBezTo>
                    <a:cubicBezTo>
                      <a:pt x="14381" y="472375"/>
                      <a:pt x="0" y="437656"/>
                      <a:pt x="0" y="401455"/>
                    </a:cubicBezTo>
                    <a:lnTo>
                      <a:pt x="0" y="136496"/>
                    </a:lnTo>
                    <a:cubicBezTo>
                      <a:pt x="0" y="100295"/>
                      <a:pt x="14381" y="65577"/>
                      <a:pt x="39979" y="39979"/>
                    </a:cubicBezTo>
                    <a:cubicBezTo>
                      <a:pt x="65577" y="14381"/>
                      <a:pt x="100295" y="0"/>
                      <a:pt x="136496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rnd">
                <a:solidFill>
                  <a:srgbClr val="12A48A"/>
                </a:solidFill>
                <a:prstDash val="dash"/>
                <a:round/>
              </a:ln>
            </p:spPr>
          </p:sp>
          <p:sp>
            <p:nvSpPr>
              <p:cNvPr name="TextBox 32" id="32"/>
              <p:cNvSpPr txBox="true"/>
              <p:nvPr/>
            </p:nvSpPr>
            <p:spPr>
              <a:xfrm>
                <a:off x="0" y="-66675"/>
                <a:ext cx="761856" cy="60462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00"/>
                  </a:lnSpc>
                </a:pPr>
              </a:p>
            </p:txBody>
          </p:sp>
        </p:grpSp>
      </p:grpSp>
      <p:sp>
        <p:nvSpPr>
          <p:cNvPr name="TextBox 33" id="33"/>
          <p:cNvSpPr txBox="true"/>
          <p:nvPr/>
        </p:nvSpPr>
        <p:spPr>
          <a:xfrm rot="0">
            <a:off x="1558094" y="490855"/>
            <a:ext cx="5574111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00ADB5"/>
                </a:solidFill>
                <a:latin typeface="Repo Bold"/>
                <a:ea typeface="Repo Bold"/>
                <a:cs typeface="Repo Bold"/>
                <a:sym typeface="Repo Bold"/>
              </a:rPr>
              <a:t>ARQ SOFTWARE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3561690" y="263225"/>
            <a:ext cx="11164619" cy="929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59"/>
              </a:lnSpc>
            </a:pPr>
            <a:r>
              <a:rPr lang="en-US" b="true" sz="5400">
                <a:solidFill>
                  <a:srgbClr val="0C3E5B"/>
                </a:solidFill>
                <a:latin typeface="Repo Bold"/>
                <a:ea typeface="Repo Bold"/>
                <a:cs typeface="Repo Bold"/>
                <a:sym typeface="Repo Bold"/>
              </a:rPr>
              <a:t>MODELO DE DATOS</a:t>
            </a:r>
          </a:p>
        </p:txBody>
      </p:sp>
    </p:spTree>
  </p:cSld>
  <p:clrMapOvr>
    <a:masterClrMapping/>
  </p:clrMapOvr>
  <p:transition spd="fast">
    <p:wipe dir="l"/>
  </p:transition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208994" y="5983039"/>
            <a:ext cx="15373962" cy="7172437"/>
            <a:chOff x="0" y="0"/>
            <a:chExt cx="20498617" cy="9563249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20498617" cy="9563249"/>
              <a:chOff x="0" y="0"/>
              <a:chExt cx="3130550" cy="14605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3130550" cy="1460500"/>
              </a:xfrm>
              <a:custGeom>
                <a:avLst/>
                <a:gdLst/>
                <a:ahLst/>
                <a:cxnLst/>
                <a:rect r="r" b="b" t="t" l="l"/>
                <a:pathLst>
                  <a:path h="1460500" w="3130550">
                    <a:moveTo>
                      <a:pt x="0" y="1123950"/>
                    </a:moveTo>
                    <a:lnTo>
                      <a:pt x="0" y="1460500"/>
                    </a:lnTo>
                    <a:lnTo>
                      <a:pt x="3130550" y="1460500"/>
                    </a:lnTo>
                    <a:lnTo>
                      <a:pt x="3130550" y="0"/>
                    </a:lnTo>
                    <a:close/>
                  </a:path>
                </a:pathLst>
              </a:custGeom>
              <a:solidFill>
                <a:srgbClr val="00ADB5">
                  <a:alpha val="19608"/>
                </a:srgbClr>
              </a:solidFill>
            </p:spPr>
          </p:sp>
        </p:grpSp>
        <p:grpSp>
          <p:nvGrpSpPr>
            <p:cNvPr name="Group 5" id="5"/>
            <p:cNvGrpSpPr/>
            <p:nvPr/>
          </p:nvGrpSpPr>
          <p:grpSpPr>
            <a:xfrm rot="0">
              <a:off x="2084669" y="1251557"/>
              <a:ext cx="16329280" cy="7618122"/>
              <a:chOff x="0" y="0"/>
              <a:chExt cx="3130550" cy="146050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3130550" cy="1460500"/>
              </a:xfrm>
              <a:custGeom>
                <a:avLst/>
                <a:gdLst/>
                <a:ahLst/>
                <a:cxnLst/>
                <a:rect r="r" b="b" t="t" l="l"/>
                <a:pathLst>
                  <a:path h="1460500" w="3130550">
                    <a:moveTo>
                      <a:pt x="0" y="1123950"/>
                    </a:moveTo>
                    <a:lnTo>
                      <a:pt x="0" y="1460500"/>
                    </a:lnTo>
                    <a:lnTo>
                      <a:pt x="3130550" y="1460500"/>
                    </a:lnTo>
                    <a:lnTo>
                      <a:pt x="3130550" y="0"/>
                    </a:lnTo>
                    <a:close/>
                  </a:path>
                </a:pathLst>
              </a:custGeom>
              <a:solidFill>
                <a:srgbClr val="00ADB5">
                  <a:alpha val="49804"/>
                </a:srgbClr>
              </a:solidFill>
            </p:spPr>
          </p:sp>
        </p:grpSp>
        <p:grpSp>
          <p:nvGrpSpPr>
            <p:cNvPr name="Group 7" id="7"/>
            <p:cNvGrpSpPr/>
            <p:nvPr/>
          </p:nvGrpSpPr>
          <p:grpSpPr>
            <a:xfrm rot="0">
              <a:off x="3410782" y="2116844"/>
              <a:ext cx="14163431" cy="6607686"/>
              <a:chOff x="0" y="0"/>
              <a:chExt cx="3130550" cy="146050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3130550" cy="1460500"/>
              </a:xfrm>
              <a:custGeom>
                <a:avLst/>
                <a:gdLst/>
                <a:ahLst/>
                <a:cxnLst/>
                <a:rect r="r" b="b" t="t" l="l"/>
                <a:pathLst>
                  <a:path h="1460500" w="3130550">
                    <a:moveTo>
                      <a:pt x="0" y="1123950"/>
                    </a:moveTo>
                    <a:lnTo>
                      <a:pt x="0" y="1460500"/>
                    </a:lnTo>
                    <a:lnTo>
                      <a:pt x="3130550" y="1460500"/>
                    </a:lnTo>
                    <a:lnTo>
                      <a:pt x="3130550" y="0"/>
                    </a:lnTo>
                    <a:close/>
                  </a:path>
                </a:pathLst>
              </a:custGeom>
              <a:solidFill>
                <a:srgbClr val="00ADB5"/>
              </a:solidFill>
            </p:spPr>
          </p:sp>
        </p:grpSp>
      </p:grpSp>
      <p:sp>
        <p:nvSpPr>
          <p:cNvPr name="Freeform 9" id="9"/>
          <p:cNvSpPr/>
          <p:nvPr/>
        </p:nvSpPr>
        <p:spPr>
          <a:xfrm flipH="false" flipV="false" rot="0">
            <a:off x="-1163877" y="8124209"/>
            <a:ext cx="3211223" cy="1435484"/>
          </a:xfrm>
          <a:custGeom>
            <a:avLst/>
            <a:gdLst/>
            <a:ahLst/>
            <a:cxnLst/>
            <a:rect r="r" b="b" t="t" l="l"/>
            <a:pathLst>
              <a:path h="1435484" w="3211223">
                <a:moveTo>
                  <a:pt x="0" y="0"/>
                </a:moveTo>
                <a:lnTo>
                  <a:pt x="3211223" y="0"/>
                </a:lnTo>
                <a:lnTo>
                  <a:pt x="3211223" y="1435485"/>
                </a:lnTo>
                <a:lnTo>
                  <a:pt x="0" y="14354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-22426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-1895015" y="8851516"/>
            <a:ext cx="3211223" cy="1435484"/>
          </a:xfrm>
          <a:custGeom>
            <a:avLst/>
            <a:gdLst/>
            <a:ahLst/>
            <a:cxnLst/>
            <a:rect r="r" b="b" t="t" l="l"/>
            <a:pathLst>
              <a:path h="1435484" w="3211223">
                <a:moveTo>
                  <a:pt x="0" y="0"/>
                </a:moveTo>
                <a:lnTo>
                  <a:pt x="3211223" y="0"/>
                </a:lnTo>
                <a:lnTo>
                  <a:pt x="3211223" y="1435484"/>
                </a:lnTo>
                <a:lnTo>
                  <a:pt x="0" y="143548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-22426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-605662" y="564506"/>
            <a:ext cx="10307877" cy="2314575"/>
            <a:chOff x="0" y="0"/>
            <a:chExt cx="2714832" cy="6096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714832" cy="609600"/>
            </a:xfrm>
            <a:custGeom>
              <a:avLst/>
              <a:gdLst/>
              <a:ahLst/>
              <a:cxnLst/>
              <a:rect r="r" b="b" t="t" l="l"/>
              <a:pathLst>
                <a:path h="609600" w="2714832">
                  <a:moveTo>
                    <a:pt x="203200" y="0"/>
                  </a:moveTo>
                  <a:lnTo>
                    <a:pt x="2714832" y="0"/>
                  </a:lnTo>
                  <a:lnTo>
                    <a:pt x="2511632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0ADB5">
                <a:alpha val="49804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101600" y="-66675"/>
              <a:ext cx="2511632" cy="6762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-241998" y="564506"/>
            <a:ext cx="10307877" cy="2314575"/>
            <a:chOff x="0" y="0"/>
            <a:chExt cx="2714832" cy="6096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714832" cy="609600"/>
            </a:xfrm>
            <a:custGeom>
              <a:avLst/>
              <a:gdLst/>
              <a:ahLst/>
              <a:cxnLst/>
              <a:rect r="r" b="b" t="t" l="l"/>
              <a:pathLst>
                <a:path h="609600" w="2714832">
                  <a:moveTo>
                    <a:pt x="203200" y="0"/>
                  </a:moveTo>
                  <a:lnTo>
                    <a:pt x="2714832" y="0"/>
                  </a:lnTo>
                  <a:lnTo>
                    <a:pt x="2511632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0ADB5">
                <a:alpha val="19608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101600" y="-66675"/>
              <a:ext cx="2511632" cy="6762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0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-813859" y="312984"/>
            <a:ext cx="10307877" cy="2314575"/>
            <a:chOff x="0" y="0"/>
            <a:chExt cx="2714832" cy="6096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2714832" cy="609600"/>
            </a:xfrm>
            <a:custGeom>
              <a:avLst/>
              <a:gdLst/>
              <a:ahLst/>
              <a:cxnLst/>
              <a:rect r="r" b="b" t="t" l="l"/>
              <a:pathLst>
                <a:path h="609600" w="2714832">
                  <a:moveTo>
                    <a:pt x="203200" y="0"/>
                  </a:moveTo>
                  <a:lnTo>
                    <a:pt x="2714832" y="0"/>
                  </a:lnTo>
                  <a:lnTo>
                    <a:pt x="2511632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0ADB5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101600" y="-66675"/>
              <a:ext cx="2511632" cy="6762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4935144" y="4024452"/>
            <a:ext cx="3636745" cy="3125328"/>
            <a:chOff x="0" y="0"/>
            <a:chExt cx="812800" cy="6985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0082A3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114300" y="-66675"/>
              <a:ext cx="584200" cy="76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9667264" y="4024452"/>
            <a:ext cx="3636745" cy="3125328"/>
            <a:chOff x="0" y="0"/>
            <a:chExt cx="812800" cy="6985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0082A3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114300" y="-66675"/>
              <a:ext cx="584200" cy="76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26" id="26"/>
          <p:cNvSpPr txBox="true"/>
          <p:nvPr/>
        </p:nvSpPr>
        <p:spPr>
          <a:xfrm rot="0">
            <a:off x="1877653" y="614292"/>
            <a:ext cx="6312336" cy="16262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40"/>
              </a:lnSpc>
            </a:pPr>
            <a:r>
              <a:rPr lang="en-US" sz="4600" b="true">
                <a:solidFill>
                  <a:srgbClr val="0C3E5B"/>
                </a:solidFill>
                <a:latin typeface="Repo Ultra-Bold"/>
                <a:ea typeface="Repo Ultra-Bold"/>
                <a:cs typeface="Repo Ultra-Bold"/>
                <a:sym typeface="Repo Ultra-Bold"/>
              </a:rPr>
              <a:t>PROYECCIONES </a:t>
            </a:r>
          </a:p>
          <a:p>
            <a:pPr algn="l">
              <a:lnSpc>
                <a:spcPts val="6440"/>
              </a:lnSpc>
            </a:pPr>
            <a:r>
              <a:rPr lang="en-US" b="true" sz="4600">
                <a:solidFill>
                  <a:srgbClr val="0C3E5B"/>
                </a:solidFill>
                <a:latin typeface="Repo Ultra-Bold"/>
                <a:ea typeface="Repo Ultra-Bold"/>
                <a:cs typeface="Repo Ultra-Bold"/>
                <a:sym typeface="Repo Ultra-Bold"/>
              </a:rPr>
              <a:t>A FUTURO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5369355" y="7143911"/>
            <a:ext cx="2951101" cy="19919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80"/>
              </a:lnSpc>
            </a:pPr>
            <a:r>
              <a:rPr lang="en-US" b="true" sz="3700">
                <a:solidFill>
                  <a:srgbClr val="0C3E5B"/>
                </a:solidFill>
                <a:latin typeface="Repo Bold"/>
                <a:ea typeface="Repo Bold"/>
                <a:cs typeface="Repo Bold"/>
                <a:sym typeface="Repo Bold"/>
              </a:rPr>
              <a:t>MÓDULO DE PAGO ONLINE</a:t>
            </a:r>
          </a:p>
        </p:txBody>
      </p:sp>
      <p:grpSp>
        <p:nvGrpSpPr>
          <p:cNvPr name="Group 28" id="28"/>
          <p:cNvGrpSpPr/>
          <p:nvPr/>
        </p:nvGrpSpPr>
        <p:grpSpPr>
          <a:xfrm rot="-2512802">
            <a:off x="15221959" y="2834752"/>
            <a:ext cx="2269787" cy="1950598"/>
            <a:chOff x="0" y="0"/>
            <a:chExt cx="812800" cy="69850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00ADB5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114300" y="-66675"/>
              <a:ext cx="584200" cy="76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31" id="31"/>
          <p:cNvGrpSpPr/>
          <p:nvPr/>
        </p:nvGrpSpPr>
        <p:grpSpPr>
          <a:xfrm rot="-2512802">
            <a:off x="15628422" y="550725"/>
            <a:ext cx="1658966" cy="1425674"/>
            <a:chOff x="0" y="0"/>
            <a:chExt cx="812800" cy="698500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00ADB5">
                <a:alpha val="49804"/>
              </a:srgbClr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114300" y="-66675"/>
              <a:ext cx="584200" cy="76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34" id="34"/>
          <p:cNvGrpSpPr/>
          <p:nvPr/>
        </p:nvGrpSpPr>
        <p:grpSpPr>
          <a:xfrm rot="-2512802">
            <a:off x="13865152" y="940558"/>
            <a:ext cx="971188" cy="834615"/>
            <a:chOff x="0" y="0"/>
            <a:chExt cx="812800" cy="698500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00ADB5">
                <a:alpha val="19608"/>
              </a:srgbClr>
            </a:solidFill>
          </p:spPr>
        </p:sp>
        <p:sp>
          <p:nvSpPr>
            <p:cNvPr name="TextBox 36" id="36"/>
            <p:cNvSpPr txBox="true"/>
            <p:nvPr/>
          </p:nvSpPr>
          <p:spPr>
            <a:xfrm>
              <a:off x="114300" y="-66675"/>
              <a:ext cx="584200" cy="76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37" id="37"/>
          <p:cNvGrpSpPr/>
          <p:nvPr/>
        </p:nvGrpSpPr>
        <p:grpSpPr>
          <a:xfrm rot="8160124">
            <a:off x="112181" y="5289305"/>
            <a:ext cx="1807841" cy="1553613"/>
            <a:chOff x="0" y="0"/>
            <a:chExt cx="812800" cy="698500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00ADB5"/>
            </a:solidFill>
          </p:spPr>
        </p:sp>
        <p:sp>
          <p:nvSpPr>
            <p:cNvPr name="TextBox 39" id="39"/>
            <p:cNvSpPr txBox="true"/>
            <p:nvPr/>
          </p:nvSpPr>
          <p:spPr>
            <a:xfrm>
              <a:off x="114300" y="-66675"/>
              <a:ext cx="584200" cy="76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40" id="40"/>
          <p:cNvGrpSpPr/>
          <p:nvPr/>
        </p:nvGrpSpPr>
        <p:grpSpPr>
          <a:xfrm rot="8160124">
            <a:off x="349957" y="7528168"/>
            <a:ext cx="1321333" cy="1135521"/>
            <a:chOff x="0" y="0"/>
            <a:chExt cx="812800" cy="698500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00ADB5">
                <a:alpha val="49804"/>
              </a:srgbClr>
            </a:solidFill>
          </p:spPr>
        </p:sp>
        <p:sp>
          <p:nvSpPr>
            <p:cNvPr name="TextBox 42" id="42"/>
            <p:cNvSpPr txBox="true"/>
            <p:nvPr/>
          </p:nvSpPr>
          <p:spPr>
            <a:xfrm>
              <a:off x="114300" y="-66675"/>
              <a:ext cx="584200" cy="76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43" id="43"/>
          <p:cNvGrpSpPr/>
          <p:nvPr/>
        </p:nvGrpSpPr>
        <p:grpSpPr>
          <a:xfrm rot="8160124">
            <a:off x="2298247" y="7626470"/>
            <a:ext cx="773532" cy="664754"/>
            <a:chOff x="0" y="0"/>
            <a:chExt cx="812800" cy="698500"/>
          </a:xfrm>
        </p:grpSpPr>
        <p:sp>
          <p:nvSpPr>
            <p:cNvPr name="Freeform 44" id="44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00ADB5">
                <a:alpha val="19608"/>
              </a:srgbClr>
            </a:solidFill>
          </p:spPr>
        </p:sp>
        <p:sp>
          <p:nvSpPr>
            <p:cNvPr name="TextBox 45" id="45"/>
            <p:cNvSpPr txBox="true"/>
            <p:nvPr/>
          </p:nvSpPr>
          <p:spPr>
            <a:xfrm>
              <a:off x="114300" y="-66675"/>
              <a:ext cx="584200" cy="76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AutoShape 46" id="46"/>
          <p:cNvSpPr/>
          <p:nvPr/>
        </p:nvSpPr>
        <p:spPr>
          <a:xfrm>
            <a:off x="1830247" y="2406093"/>
            <a:ext cx="1945335" cy="0"/>
          </a:xfrm>
          <a:prstGeom prst="line">
            <a:avLst/>
          </a:prstGeom>
          <a:ln cap="flat" w="95250">
            <a:solidFill>
              <a:srgbClr val="064D6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7" id="47"/>
          <p:cNvSpPr/>
          <p:nvPr/>
        </p:nvSpPr>
        <p:spPr>
          <a:xfrm flipH="false" flipV="false" rot="0">
            <a:off x="5866286" y="4457559"/>
            <a:ext cx="1827003" cy="2305366"/>
          </a:xfrm>
          <a:custGeom>
            <a:avLst/>
            <a:gdLst/>
            <a:ahLst/>
            <a:cxnLst/>
            <a:rect r="r" b="b" t="t" l="l"/>
            <a:pathLst>
              <a:path h="2305366" w="1827003">
                <a:moveTo>
                  <a:pt x="0" y="0"/>
                </a:moveTo>
                <a:lnTo>
                  <a:pt x="1827002" y="0"/>
                </a:lnTo>
                <a:lnTo>
                  <a:pt x="1827002" y="2305367"/>
                </a:lnTo>
                <a:lnTo>
                  <a:pt x="0" y="230536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8" id="48"/>
          <p:cNvSpPr/>
          <p:nvPr/>
        </p:nvSpPr>
        <p:spPr>
          <a:xfrm flipH="false" flipV="false" rot="0">
            <a:off x="10300579" y="4795318"/>
            <a:ext cx="2370114" cy="1703519"/>
          </a:xfrm>
          <a:custGeom>
            <a:avLst/>
            <a:gdLst/>
            <a:ahLst/>
            <a:cxnLst/>
            <a:rect r="r" b="b" t="t" l="l"/>
            <a:pathLst>
              <a:path h="1703519" w="2370114">
                <a:moveTo>
                  <a:pt x="0" y="0"/>
                </a:moveTo>
                <a:lnTo>
                  <a:pt x="2370114" y="0"/>
                </a:lnTo>
                <a:lnTo>
                  <a:pt x="2370114" y="1703519"/>
                </a:lnTo>
                <a:lnTo>
                  <a:pt x="0" y="170351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9" id="49"/>
          <p:cNvSpPr txBox="true"/>
          <p:nvPr/>
        </p:nvSpPr>
        <p:spPr>
          <a:xfrm rot="0">
            <a:off x="9075298" y="7281267"/>
            <a:ext cx="4820677" cy="13252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80"/>
              </a:lnSpc>
            </a:pPr>
            <a:r>
              <a:rPr lang="en-US" b="true" sz="3700">
                <a:solidFill>
                  <a:srgbClr val="0C3E5B"/>
                </a:solidFill>
                <a:latin typeface="Repo Bold"/>
                <a:ea typeface="Repo Bold"/>
                <a:cs typeface="Repo Bold"/>
                <a:sym typeface="Repo Bold"/>
              </a:rPr>
              <a:t>GESTIÓN DE ESTACIONAMIENTOS</a:t>
            </a:r>
          </a:p>
        </p:txBody>
      </p:sp>
    </p:spTree>
  </p:cSld>
  <p:clrMapOvr>
    <a:masterClrMapping/>
  </p:clrMapOvr>
  <p:transition spd="fast">
    <p:wipe dir="l"/>
  </p:transition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076777" y="8851516"/>
            <a:ext cx="3211223" cy="1435484"/>
          </a:xfrm>
          <a:custGeom>
            <a:avLst/>
            <a:gdLst/>
            <a:ahLst/>
            <a:cxnLst/>
            <a:rect r="r" b="b" t="t" l="l"/>
            <a:pathLst>
              <a:path h="1435484" w="3211223">
                <a:moveTo>
                  <a:pt x="0" y="0"/>
                </a:moveTo>
                <a:lnTo>
                  <a:pt x="3211223" y="0"/>
                </a:lnTo>
                <a:lnTo>
                  <a:pt x="3211223" y="1435484"/>
                </a:lnTo>
                <a:lnTo>
                  <a:pt x="0" y="14354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-2242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4682441" y="3875341"/>
            <a:ext cx="1901445" cy="1634054"/>
            <a:chOff x="0" y="0"/>
            <a:chExt cx="812800" cy="6985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00ADB5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14300" y="-66675"/>
              <a:ext cx="584200" cy="76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6425415" y="2563429"/>
            <a:ext cx="1389748" cy="1194315"/>
            <a:chOff x="0" y="0"/>
            <a:chExt cx="812800" cy="6985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00ADB5">
                <a:alpha val="49804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14300" y="-66675"/>
              <a:ext cx="584200" cy="76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5346484" y="1691412"/>
            <a:ext cx="813583" cy="699173"/>
            <a:chOff x="0" y="0"/>
            <a:chExt cx="812800" cy="6985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00ADB5">
                <a:alpha val="19608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114300" y="-66675"/>
              <a:ext cx="584200" cy="76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5400000">
            <a:off x="14345699" y="2266494"/>
            <a:ext cx="931585" cy="800581"/>
            <a:chOff x="0" y="0"/>
            <a:chExt cx="812800" cy="6985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00ADB5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114300" y="-66675"/>
              <a:ext cx="584200" cy="76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5400000">
            <a:off x="15221522" y="3102812"/>
            <a:ext cx="680887" cy="585137"/>
            <a:chOff x="0" y="0"/>
            <a:chExt cx="812800" cy="6985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00ADB5">
                <a:alpha val="49804"/>
              </a:srgbClr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114300" y="-66675"/>
              <a:ext cx="584200" cy="76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5400000">
            <a:off x="15911190" y="2554357"/>
            <a:ext cx="398603" cy="342550"/>
            <a:chOff x="0" y="0"/>
            <a:chExt cx="812800" cy="6985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00ADB5">
                <a:alpha val="19608"/>
              </a:srgbClr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114300" y="-66675"/>
              <a:ext cx="584200" cy="76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21" id="21"/>
          <p:cNvSpPr/>
          <p:nvPr/>
        </p:nvSpPr>
        <p:spPr>
          <a:xfrm flipH="false" flipV="false" rot="0">
            <a:off x="2330182" y="3788790"/>
            <a:ext cx="3893381" cy="2720500"/>
          </a:xfrm>
          <a:custGeom>
            <a:avLst/>
            <a:gdLst/>
            <a:ahLst/>
            <a:cxnLst/>
            <a:rect r="r" b="b" t="t" l="l"/>
            <a:pathLst>
              <a:path h="2720500" w="3893381">
                <a:moveTo>
                  <a:pt x="0" y="0"/>
                </a:moveTo>
                <a:lnTo>
                  <a:pt x="3893380" y="0"/>
                </a:lnTo>
                <a:lnTo>
                  <a:pt x="3893380" y="2720500"/>
                </a:lnTo>
                <a:lnTo>
                  <a:pt x="0" y="27205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8311488" y="3735823"/>
            <a:ext cx="3858736" cy="2773467"/>
          </a:xfrm>
          <a:custGeom>
            <a:avLst/>
            <a:gdLst/>
            <a:ahLst/>
            <a:cxnLst/>
            <a:rect r="r" b="b" t="t" l="l"/>
            <a:pathLst>
              <a:path h="2773467" w="3858736">
                <a:moveTo>
                  <a:pt x="0" y="0"/>
                </a:moveTo>
                <a:lnTo>
                  <a:pt x="3858737" y="0"/>
                </a:lnTo>
                <a:lnTo>
                  <a:pt x="3858737" y="2773467"/>
                </a:lnTo>
                <a:lnTo>
                  <a:pt x="0" y="277346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2624561" y="6685655"/>
            <a:ext cx="3274676" cy="19919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80"/>
              </a:lnSpc>
            </a:pPr>
            <a:r>
              <a:rPr lang="en-US" b="true" sz="3700">
                <a:solidFill>
                  <a:srgbClr val="0C3E5B"/>
                </a:solidFill>
                <a:latin typeface="Repo Ultra-Bold"/>
                <a:ea typeface="Repo Ultra-Bold"/>
                <a:cs typeface="Repo Ultra-Bold"/>
                <a:sym typeface="Repo Ultra-Bold"/>
              </a:rPr>
              <a:t>CÁMARA PARA LECTOR DE PATENTES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8508707" y="6685655"/>
            <a:ext cx="3464299" cy="19919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80"/>
              </a:lnSpc>
            </a:pPr>
            <a:r>
              <a:rPr lang="en-US" b="true" sz="3700">
                <a:solidFill>
                  <a:srgbClr val="0C3E5B"/>
                </a:solidFill>
                <a:latin typeface="Repo Ultra-Bold"/>
                <a:ea typeface="Repo Ultra-Bold"/>
                <a:cs typeface="Repo Ultra-Bold"/>
                <a:sym typeface="Repo Ultra-Bold"/>
              </a:rPr>
              <a:t>RECURSOS LOCALES COMPARTIDOS </a:t>
            </a:r>
          </a:p>
        </p:txBody>
      </p:sp>
      <p:grpSp>
        <p:nvGrpSpPr>
          <p:cNvPr name="Group 25" id="25"/>
          <p:cNvGrpSpPr/>
          <p:nvPr/>
        </p:nvGrpSpPr>
        <p:grpSpPr>
          <a:xfrm rot="0">
            <a:off x="-668869" y="610358"/>
            <a:ext cx="10307877" cy="1780227"/>
            <a:chOff x="0" y="0"/>
            <a:chExt cx="2714832" cy="468866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2714832" cy="468866"/>
            </a:xfrm>
            <a:custGeom>
              <a:avLst/>
              <a:gdLst/>
              <a:ahLst/>
              <a:cxnLst/>
              <a:rect r="r" b="b" t="t" l="l"/>
              <a:pathLst>
                <a:path h="468866" w="2714832">
                  <a:moveTo>
                    <a:pt x="203200" y="0"/>
                  </a:moveTo>
                  <a:lnTo>
                    <a:pt x="2714832" y="0"/>
                  </a:lnTo>
                  <a:lnTo>
                    <a:pt x="2511632" y="468866"/>
                  </a:lnTo>
                  <a:lnTo>
                    <a:pt x="0" y="46886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0ADB5">
                <a:alpha val="49804"/>
              </a:srgbClr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101600" y="-66675"/>
              <a:ext cx="2511632" cy="5355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-305206" y="610358"/>
            <a:ext cx="10307877" cy="1590634"/>
            <a:chOff x="0" y="0"/>
            <a:chExt cx="2714832" cy="418932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2714832" cy="418932"/>
            </a:xfrm>
            <a:custGeom>
              <a:avLst/>
              <a:gdLst/>
              <a:ahLst/>
              <a:cxnLst/>
              <a:rect r="r" b="b" t="t" l="l"/>
              <a:pathLst>
                <a:path h="418932" w="2714832">
                  <a:moveTo>
                    <a:pt x="203200" y="0"/>
                  </a:moveTo>
                  <a:lnTo>
                    <a:pt x="2714832" y="0"/>
                  </a:lnTo>
                  <a:lnTo>
                    <a:pt x="2511632" y="418932"/>
                  </a:lnTo>
                  <a:lnTo>
                    <a:pt x="0" y="418932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0ADB5">
                <a:alpha val="19608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30" id="30"/>
            <p:cNvSpPr txBox="true"/>
            <p:nvPr/>
          </p:nvSpPr>
          <p:spPr>
            <a:xfrm>
              <a:off x="101600" y="-66675"/>
              <a:ext cx="2511632" cy="4856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0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-877066" y="358836"/>
            <a:ext cx="10307877" cy="1682163"/>
            <a:chOff x="0" y="0"/>
            <a:chExt cx="2714832" cy="443039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2714832" cy="443039"/>
            </a:xfrm>
            <a:custGeom>
              <a:avLst/>
              <a:gdLst/>
              <a:ahLst/>
              <a:cxnLst/>
              <a:rect r="r" b="b" t="t" l="l"/>
              <a:pathLst>
                <a:path h="443039" w="2714832">
                  <a:moveTo>
                    <a:pt x="203200" y="0"/>
                  </a:moveTo>
                  <a:lnTo>
                    <a:pt x="2714832" y="0"/>
                  </a:lnTo>
                  <a:lnTo>
                    <a:pt x="2511632" y="443039"/>
                  </a:lnTo>
                  <a:lnTo>
                    <a:pt x="0" y="443039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0ADB5"/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101600" y="-66675"/>
              <a:ext cx="2511632" cy="50971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34" id="34"/>
          <p:cNvSpPr txBox="true"/>
          <p:nvPr/>
        </p:nvSpPr>
        <p:spPr>
          <a:xfrm rot="0">
            <a:off x="521463" y="960561"/>
            <a:ext cx="8126781" cy="8070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40"/>
              </a:lnSpc>
            </a:pPr>
            <a:r>
              <a:rPr lang="en-US" b="true" sz="4600">
                <a:solidFill>
                  <a:srgbClr val="0C3E5B"/>
                </a:solidFill>
                <a:latin typeface="Repo Ultra-Bold"/>
                <a:ea typeface="Repo Ultra-Bold"/>
                <a:cs typeface="Repo Ultra-Bold"/>
                <a:sym typeface="Repo Ultra-Bold"/>
              </a:rPr>
              <a:t>OBSTÁCULOS PRESENTADOS</a:t>
            </a:r>
          </a:p>
        </p:txBody>
      </p:sp>
    </p:spTree>
  </p:cSld>
  <p:clrMapOvr>
    <a:masterClrMapping/>
  </p:clrMapOvr>
  <p:transition spd="fast">
    <p:wipe dir="l"/>
  </p:transition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C3E5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505326" y="-141109"/>
            <a:ext cx="3211223" cy="1435484"/>
          </a:xfrm>
          <a:custGeom>
            <a:avLst/>
            <a:gdLst/>
            <a:ahLst/>
            <a:cxnLst/>
            <a:rect r="r" b="b" t="t" l="l"/>
            <a:pathLst>
              <a:path h="1435484" w="3211223">
                <a:moveTo>
                  <a:pt x="0" y="0"/>
                </a:moveTo>
                <a:lnTo>
                  <a:pt x="3211224" y="0"/>
                </a:lnTo>
                <a:lnTo>
                  <a:pt x="3211224" y="1435485"/>
                </a:lnTo>
                <a:lnTo>
                  <a:pt x="0" y="14354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-2242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618328" y="9898402"/>
            <a:ext cx="4071030" cy="777197"/>
          </a:xfrm>
          <a:custGeom>
            <a:avLst/>
            <a:gdLst/>
            <a:ahLst/>
            <a:cxnLst/>
            <a:rect r="r" b="b" t="t" l="l"/>
            <a:pathLst>
              <a:path h="777197" w="4071030">
                <a:moveTo>
                  <a:pt x="0" y="0"/>
                </a:moveTo>
                <a:lnTo>
                  <a:pt x="4071030" y="0"/>
                </a:lnTo>
                <a:lnTo>
                  <a:pt x="4071030" y="777196"/>
                </a:lnTo>
                <a:lnTo>
                  <a:pt x="0" y="7771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-10800000">
            <a:off x="-8874395" y="-614359"/>
            <a:ext cx="15373962" cy="7172437"/>
            <a:chOff x="0" y="0"/>
            <a:chExt cx="20498617" cy="9563249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0" y="0"/>
              <a:ext cx="20498617" cy="9563249"/>
              <a:chOff x="0" y="0"/>
              <a:chExt cx="3130550" cy="146050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3130550" cy="1460500"/>
              </a:xfrm>
              <a:custGeom>
                <a:avLst/>
                <a:gdLst/>
                <a:ahLst/>
                <a:cxnLst/>
                <a:rect r="r" b="b" t="t" l="l"/>
                <a:pathLst>
                  <a:path h="1460500" w="3130550">
                    <a:moveTo>
                      <a:pt x="0" y="1123950"/>
                    </a:moveTo>
                    <a:lnTo>
                      <a:pt x="0" y="1460500"/>
                    </a:lnTo>
                    <a:lnTo>
                      <a:pt x="3130550" y="1460500"/>
                    </a:lnTo>
                    <a:lnTo>
                      <a:pt x="3130550" y="0"/>
                    </a:lnTo>
                    <a:close/>
                  </a:path>
                </a:pathLst>
              </a:custGeom>
              <a:solidFill>
                <a:srgbClr val="00ADB5">
                  <a:alpha val="19608"/>
                </a:srgbClr>
              </a:solidFill>
            </p:spPr>
          </p:sp>
        </p:grpSp>
        <p:grpSp>
          <p:nvGrpSpPr>
            <p:cNvPr name="Group 7" id="7"/>
            <p:cNvGrpSpPr/>
            <p:nvPr/>
          </p:nvGrpSpPr>
          <p:grpSpPr>
            <a:xfrm rot="0">
              <a:off x="2084669" y="1945127"/>
              <a:ext cx="16329280" cy="7618122"/>
              <a:chOff x="0" y="0"/>
              <a:chExt cx="3130550" cy="146050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3130550" cy="1460500"/>
              </a:xfrm>
              <a:custGeom>
                <a:avLst/>
                <a:gdLst/>
                <a:ahLst/>
                <a:cxnLst/>
                <a:rect r="r" b="b" t="t" l="l"/>
                <a:pathLst>
                  <a:path h="1460500" w="3130550">
                    <a:moveTo>
                      <a:pt x="0" y="1123950"/>
                    </a:moveTo>
                    <a:lnTo>
                      <a:pt x="0" y="1460500"/>
                    </a:lnTo>
                    <a:lnTo>
                      <a:pt x="3130550" y="1460500"/>
                    </a:lnTo>
                    <a:lnTo>
                      <a:pt x="3130550" y="0"/>
                    </a:lnTo>
                    <a:close/>
                  </a:path>
                </a:pathLst>
              </a:custGeom>
              <a:solidFill>
                <a:srgbClr val="00ADB5">
                  <a:alpha val="49804"/>
                </a:srgbClr>
              </a:solidFill>
            </p:spPr>
          </p:sp>
        </p:grpSp>
        <p:grpSp>
          <p:nvGrpSpPr>
            <p:cNvPr name="Group 9" id="9"/>
            <p:cNvGrpSpPr/>
            <p:nvPr/>
          </p:nvGrpSpPr>
          <p:grpSpPr>
            <a:xfrm rot="0">
              <a:off x="3410782" y="2955563"/>
              <a:ext cx="14163431" cy="6607686"/>
              <a:chOff x="0" y="0"/>
              <a:chExt cx="3130550" cy="14605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3130550" cy="1460500"/>
              </a:xfrm>
              <a:custGeom>
                <a:avLst/>
                <a:gdLst/>
                <a:ahLst/>
                <a:cxnLst/>
                <a:rect r="r" b="b" t="t" l="l"/>
                <a:pathLst>
                  <a:path h="1460500" w="3130550">
                    <a:moveTo>
                      <a:pt x="0" y="1123950"/>
                    </a:moveTo>
                    <a:lnTo>
                      <a:pt x="0" y="1460500"/>
                    </a:lnTo>
                    <a:lnTo>
                      <a:pt x="3130550" y="1460500"/>
                    </a:lnTo>
                    <a:lnTo>
                      <a:pt x="3130550" y="0"/>
                    </a:lnTo>
                    <a:close/>
                  </a:path>
                </a:pathLst>
              </a:custGeom>
              <a:solidFill>
                <a:srgbClr val="00ADB5"/>
              </a:solidFill>
            </p:spPr>
          </p:sp>
        </p:grpSp>
      </p:grpSp>
      <p:grpSp>
        <p:nvGrpSpPr>
          <p:cNvPr name="Group 11" id="11"/>
          <p:cNvGrpSpPr/>
          <p:nvPr/>
        </p:nvGrpSpPr>
        <p:grpSpPr>
          <a:xfrm rot="0">
            <a:off x="4000102" y="1663090"/>
            <a:ext cx="5557573" cy="4674703"/>
            <a:chOff x="0" y="0"/>
            <a:chExt cx="930633" cy="78279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930633" cy="782793"/>
            </a:xfrm>
            <a:custGeom>
              <a:avLst/>
              <a:gdLst/>
              <a:ahLst/>
              <a:cxnLst/>
              <a:rect r="r" b="b" t="t" l="l"/>
              <a:pathLst>
                <a:path h="782793" w="930633">
                  <a:moveTo>
                    <a:pt x="930633" y="391397"/>
                  </a:moveTo>
                  <a:lnTo>
                    <a:pt x="727433" y="782793"/>
                  </a:lnTo>
                  <a:lnTo>
                    <a:pt x="203200" y="782793"/>
                  </a:lnTo>
                  <a:lnTo>
                    <a:pt x="0" y="391397"/>
                  </a:lnTo>
                  <a:lnTo>
                    <a:pt x="203200" y="0"/>
                  </a:lnTo>
                  <a:lnTo>
                    <a:pt x="727433" y="0"/>
                  </a:lnTo>
                  <a:lnTo>
                    <a:pt x="930633" y="39139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114300" y="-66675"/>
              <a:ext cx="702033" cy="8494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00304" y="5031800"/>
            <a:ext cx="1434351" cy="1232646"/>
            <a:chOff x="0" y="0"/>
            <a:chExt cx="812800" cy="6985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00ADB5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114300" y="-66675"/>
              <a:ext cx="584200" cy="76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4401837" y="2293917"/>
            <a:ext cx="4754102" cy="22293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13"/>
              </a:lnSpc>
            </a:pPr>
            <a:r>
              <a:rPr lang="en-US" b="true" sz="6366">
                <a:solidFill>
                  <a:srgbClr val="00ADB5"/>
                </a:solidFill>
                <a:latin typeface="Repo Bold Bold"/>
                <a:ea typeface="Repo Bold Bold"/>
                <a:cs typeface="Repo Bold Bold"/>
                <a:sym typeface="Repo Bold Bold"/>
              </a:rPr>
              <a:t>DEMO</a:t>
            </a:r>
          </a:p>
          <a:p>
            <a:pPr algn="ctr">
              <a:lnSpc>
                <a:spcPts val="8913"/>
              </a:lnSpc>
            </a:pPr>
            <a:r>
              <a:rPr lang="en-US" b="true" sz="6366">
                <a:solidFill>
                  <a:srgbClr val="00ADB5"/>
                </a:solidFill>
                <a:latin typeface="Repo Bold Bold"/>
                <a:ea typeface="Repo Bold Bold"/>
                <a:cs typeface="Repo Bold Bold"/>
                <a:sym typeface="Repo Bold Bold"/>
              </a:rPr>
              <a:t>APLICACIÓN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17259300" y="6832733"/>
            <a:ext cx="2822478" cy="2425567"/>
            <a:chOff x="0" y="0"/>
            <a:chExt cx="812800" cy="6985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00ADB5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114300" y="-66675"/>
              <a:ext cx="584200" cy="76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7256539" y="2227618"/>
            <a:ext cx="2062922" cy="1772824"/>
            <a:chOff x="0" y="0"/>
            <a:chExt cx="812800" cy="6985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00ADB5">
                <a:alpha val="49804"/>
              </a:srgbClr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114300" y="-66675"/>
              <a:ext cx="584200" cy="76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24" id="24"/>
          <p:cNvGrpSpPr>
            <a:grpSpLocks noChangeAspect="true"/>
          </p:cNvGrpSpPr>
          <p:nvPr/>
        </p:nvGrpSpPr>
        <p:grpSpPr>
          <a:xfrm rot="0">
            <a:off x="10677414" y="2227618"/>
            <a:ext cx="3457375" cy="6841011"/>
            <a:chOff x="0" y="0"/>
            <a:chExt cx="2620010" cy="518414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6"/>
              <a:stretch>
                <a:fillRect l="-10541" t="0" r="-10541" b="0"/>
              </a:stretch>
            </a:blipFill>
          </p:spPr>
        </p:sp>
        <p:sp>
          <p:nvSpPr>
            <p:cNvPr name="Freeform 27" id="27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name="Freeform 28" id="28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name="Freeform 29" id="29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30" id="30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31" id="31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32" id="32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33" id="33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FCE9D8"/>
            </a:solidFill>
          </p:spPr>
        </p:sp>
      </p:grpSp>
      <p:grpSp>
        <p:nvGrpSpPr>
          <p:cNvPr name="Group 34" id="34"/>
          <p:cNvGrpSpPr/>
          <p:nvPr/>
        </p:nvGrpSpPr>
        <p:grpSpPr>
          <a:xfrm rot="0">
            <a:off x="9978156" y="280465"/>
            <a:ext cx="1207671" cy="1037843"/>
            <a:chOff x="0" y="0"/>
            <a:chExt cx="812800" cy="698500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00ADB5">
                <a:alpha val="19608"/>
              </a:srgbClr>
            </a:solidFill>
          </p:spPr>
        </p:sp>
        <p:sp>
          <p:nvSpPr>
            <p:cNvPr name="TextBox 36" id="36"/>
            <p:cNvSpPr txBox="true"/>
            <p:nvPr/>
          </p:nvSpPr>
          <p:spPr>
            <a:xfrm>
              <a:off x="114300" y="-66675"/>
              <a:ext cx="584200" cy="76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37" id="37"/>
          <p:cNvGrpSpPr/>
          <p:nvPr/>
        </p:nvGrpSpPr>
        <p:grpSpPr>
          <a:xfrm rot="0">
            <a:off x="2592521" y="2790802"/>
            <a:ext cx="1407580" cy="1209639"/>
            <a:chOff x="0" y="0"/>
            <a:chExt cx="812800" cy="698500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00ADB5"/>
            </a:solidFill>
          </p:spPr>
        </p:sp>
        <p:sp>
          <p:nvSpPr>
            <p:cNvPr name="TextBox 39" id="39"/>
            <p:cNvSpPr txBox="true"/>
            <p:nvPr/>
          </p:nvSpPr>
          <p:spPr>
            <a:xfrm>
              <a:off x="114300" y="-66675"/>
              <a:ext cx="584200" cy="76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40" id="40"/>
          <p:cNvGrpSpPr/>
          <p:nvPr/>
        </p:nvGrpSpPr>
        <p:grpSpPr>
          <a:xfrm rot="0">
            <a:off x="8949370" y="8367784"/>
            <a:ext cx="1028787" cy="884114"/>
            <a:chOff x="0" y="0"/>
            <a:chExt cx="812800" cy="698500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00ADB5">
                <a:alpha val="49804"/>
              </a:srgbClr>
            </a:solidFill>
          </p:spPr>
        </p:sp>
        <p:sp>
          <p:nvSpPr>
            <p:cNvPr name="TextBox 42" id="42"/>
            <p:cNvSpPr txBox="true"/>
            <p:nvPr/>
          </p:nvSpPr>
          <p:spPr>
            <a:xfrm>
              <a:off x="114300" y="-66675"/>
              <a:ext cx="584200" cy="76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43" id="43"/>
          <p:cNvGrpSpPr/>
          <p:nvPr/>
        </p:nvGrpSpPr>
        <p:grpSpPr>
          <a:xfrm rot="0">
            <a:off x="2995177" y="7128986"/>
            <a:ext cx="602270" cy="517576"/>
            <a:chOff x="0" y="0"/>
            <a:chExt cx="812800" cy="698500"/>
          </a:xfrm>
        </p:grpSpPr>
        <p:sp>
          <p:nvSpPr>
            <p:cNvPr name="Freeform 44" id="44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00ADB5">
                <a:alpha val="19608"/>
              </a:srgbClr>
            </a:solidFill>
          </p:spPr>
        </p:sp>
        <p:sp>
          <p:nvSpPr>
            <p:cNvPr name="TextBox 45" id="45"/>
            <p:cNvSpPr txBox="true"/>
            <p:nvPr/>
          </p:nvSpPr>
          <p:spPr>
            <a:xfrm>
              <a:off x="114300" y="-66675"/>
              <a:ext cx="584200" cy="76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46" id="46"/>
          <p:cNvSpPr txBox="true"/>
          <p:nvPr/>
        </p:nvSpPr>
        <p:spPr>
          <a:xfrm rot="0">
            <a:off x="2842540" y="5837802"/>
            <a:ext cx="7872697" cy="3414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398"/>
              </a:lnSpc>
            </a:pPr>
            <a:r>
              <a:rPr lang="en-US" b="true" sz="19570">
                <a:solidFill>
                  <a:srgbClr val="FFFFFF"/>
                </a:solidFill>
                <a:latin typeface="Repo Bold Bold"/>
                <a:ea typeface="Repo Bold Bold"/>
                <a:cs typeface="Repo Bold Bold"/>
                <a:sym typeface="Repo Bold Bold"/>
              </a:rPr>
              <a:t>SCAV</a:t>
            </a:r>
          </a:p>
        </p:txBody>
      </p:sp>
    </p:spTree>
  </p:cSld>
  <p:clrMapOvr>
    <a:masterClrMapping/>
  </p:clrMapOvr>
  <p:transition spd="fast">
    <p:wipe dir="l"/>
  </p:transition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C3E5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187596" y="9433571"/>
            <a:ext cx="4470341" cy="853429"/>
          </a:xfrm>
          <a:custGeom>
            <a:avLst/>
            <a:gdLst/>
            <a:ahLst/>
            <a:cxnLst/>
            <a:rect r="r" b="b" t="t" l="l"/>
            <a:pathLst>
              <a:path h="853429" w="4470341">
                <a:moveTo>
                  <a:pt x="0" y="0"/>
                </a:moveTo>
                <a:lnTo>
                  <a:pt x="4470342" y="0"/>
                </a:lnTo>
                <a:lnTo>
                  <a:pt x="4470342" y="853429"/>
                </a:lnTo>
                <a:lnTo>
                  <a:pt x="0" y="8534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240654" y="685748"/>
            <a:ext cx="3211223" cy="1435484"/>
          </a:xfrm>
          <a:custGeom>
            <a:avLst/>
            <a:gdLst/>
            <a:ahLst/>
            <a:cxnLst/>
            <a:rect r="r" b="b" t="t" l="l"/>
            <a:pathLst>
              <a:path h="1435484" w="3211223">
                <a:moveTo>
                  <a:pt x="0" y="0"/>
                </a:moveTo>
                <a:lnTo>
                  <a:pt x="3211223" y="0"/>
                </a:lnTo>
                <a:lnTo>
                  <a:pt x="3211223" y="1435484"/>
                </a:lnTo>
                <a:lnTo>
                  <a:pt x="0" y="143548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-22426"/>
            </a:stretch>
          </a:blipFill>
        </p:spPr>
      </p:sp>
      <p:sp>
        <p:nvSpPr>
          <p:cNvPr name="AutoShape 4" id="4"/>
          <p:cNvSpPr/>
          <p:nvPr/>
        </p:nvSpPr>
        <p:spPr>
          <a:xfrm>
            <a:off x="1126974" y="2667166"/>
            <a:ext cx="1945335" cy="0"/>
          </a:xfrm>
          <a:prstGeom prst="line">
            <a:avLst/>
          </a:prstGeom>
          <a:ln cap="flat" w="95250">
            <a:solidFill>
              <a:srgbClr val="00ADB5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5" id="5"/>
          <p:cNvGrpSpPr/>
          <p:nvPr/>
        </p:nvGrpSpPr>
        <p:grpSpPr>
          <a:xfrm rot="0">
            <a:off x="1028700" y="1054662"/>
            <a:ext cx="498934" cy="428772"/>
            <a:chOff x="0" y="0"/>
            <a:chExt cx="812800" cy="6985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00ADB5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14300" y="-66675"/>
              <a:ext cx="584200" cy="76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0462537" y="4621473"/>
            <a:ext cx="3507100" cy="3013914"/>
            <a:chOff x="0" y="0"/>
            <a:chExt cx="812800" cy="6985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00ADB5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114300" y="-66675"/>
              <a:ext cx="584200" cy="76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3677348" y="2201731"/>
            <a:ext cx="2563306" cy="2202841"/>
            <a:chOff x="0" y="0"/>
            <a:chExt cx="812800" cy="6985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00ADB5">
                <a:alpha val="49804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114300" y="-66675"/>
              <a:ext cx="584200" cy="76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1687324" y="593349"/>
            <a:ext cx="1500605" cy="1289582"/>
            <a:chOff x="0" y="0"/>
            <a:chExt cx="812800" cy="6985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00ADB5">
                <a:alpha val="19608"/>
              </a:srgbClr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114300" y="-66675"/>
              <a:ext cx="584200" cy="76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-5400000">
            <a:off x="5759347" y="5609637"/>
            <a:ext cx="3924612" cy="3372713"/>
            <a:chOff x="0" y="0"/>
            <a:chExt cx="812800" cy="6985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00ADB5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114300" y="-66675"/>
              <a:ext cx="584200" cy="76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-5400000">
            <a:off x="3125802" y="2994002"/>
            <a:ext cx="2868461" cy="2465084"/>
            <a:chOff x="0" y="0"/>
            <a:chExt cx="812800" cy="6985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00ADB5">
                <a:alpha val="49804"/>
              </a:srgbClr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114300" y="-66675"/>
              <a:ext cx="584200" cy="76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-5400000">
            <a:off x="1409562" y="6326529"/>
            <a:ext cx="1679248" cy="1443104"/>
            <a:chOff x="0" y="0"/>
            <a:chExt cx="812800" cy="6985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00ADB5">
                <a:alpha val="19608"/>
              </a:srgbClr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114300" y="-66675"/>
              <a:ext cx="584200" cy="76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527634" y="2838616"/>
            <a:ext cx="9203866" cy="7727460"/>
            <a:chOff x="0" y="0"/>
            <a:chExt cx="8764270" cy="735838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505460" y="585470"/>
              <a:ext cx="7753350" cy="4354830"/>
            </a:xfrm>
            <a:custGeom>
              <a:avLst/>
              <a:gdLst/>
              <a:ahLst/>
              <a:cxnLst/>
              <a:rect r="r" b="b" t="t" l="l"/>
              <a:pathLst>
                <a:path h="4354830" w="7753350">
                  <a:moveTo>
                    <a:pt x="0" y="0"/>
                  </a:moveTo>
                  <a:lnTo>
                    <a:pt x="7753350" y="0"/>
                  </a:lnTo>
                  <a:lnTo>
                    <a:pt x="7753350" y="4354830"/>
                  </a:lnTo>
                  <a:lnTo>
                    <a:pt x="0" y="4354830"/>
                  </a:lnTo>
                  <a:close/>
                </a:path>
              </a:pathLst>
            </a:custGeom>
            <a:blipFill>
              <a:blip r:embed="rId6"/>
              <a:stretch>
                <a:fillRect l="0" t="-73" r="0" b="-73"/>
              </a:stretch>
            </a:blipFill>
          </p:spPr>
        </p:sp>
      </p:grpSp>
      <p:sp>
        <p:nvSpPr>
          <p:cNvPr name="TextBox 28" id="28"/>
          <p:cNvSpPr txBox="true"/>
          <p:nvPr/>
        </p:nvSpPr>
        <p:spPr>
          <a:xfrm rot="0">
            <a:off x="1028700" y="1527976"/>
            <a:ext cx="9095744" cy="9391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59"/>
              </a:lnSpc>
            </a:pPr>
            <a:r>
              <a:rPr lang="en-US" b="true" sz="5400">
                <a:solidFill>
                  <a:srgbClr val="FFFFFF"/>
                </a:solidFill>
                <a:latin typeface="Repo Ultra-Bold"/>
                <a:ea typeface="Repo Ultra-Bold"/>
                <a:cs typeface="Repo Ultra-Bold"/>
                <a:sym typeface="Repo Ultra-Bold"/>
              </a:rPr>
              <a:t>RESULTADOS OBTENIDOS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726312" y="971550"/>
            <a:ext cx="3490514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00ADB5"/>
                </a:solidFill>
                <a:latin typeface="Repo Bold"/>
                <a:ea typeface="Repo Bold"/>
                <a:cs typeface="Repo Bold"/>
                <a:sym typeface="Repo Bold"/>
              </a:rPr>
              <a:t>ANTECEDENTES</a:t>
            </a:r>
          </a:p>
        </p:txBody>
      </p:sp>
      <p:grpSp>
        <p:nvGrpSpPr>
          <p:cNvPr name="Group 30" id="30"/>
          <p:cNvGrpSpPr>
            <a:grpSpLocks noChangeAspect="true"/>
          </p:cNvGrpSpPr>
          <p:nvPr/>
        </p:nvGrpSpPr>
        <p:grpSpPr>
          <a:xfrm rot="0">
            <a:off x="11280264" y="1403490"/>
            <a:ext cx="4285006" cy="8168076"/>
            <a:chOff x="0" y="0"/>
            <a:chExt cx="8624570" cy="1644015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410210" y="269240"/>
              <a:ext cx="7757160" cy="14293849"/>
            </a:xfrm>
            <a:custGeom>
              <a:avLst/>
              <a:gdLst/>
              <a:ahLst/>
              <a:cxnLst/>
              <a:rect r="r" b="b" t="t" l="l"/>
              <a:pathLst>
                <a:path h="14293849" w="7757160">
                  <a:moveTo>
                    <a:pt x="7757160" y="791210"/>
                  </a:moveTo>
                  <a:lnTo>
                    <a:pt x="7757160" y="14293849"/>
                  </a:lnTo>
                  <a:lnTo>
                    <a:pt x="0" y="14293849"/>
                  </a:lnTo>
                  <a:lnTo>
                    <a:pt x="0" y="791210"/>
                  </a:lnTo>
                  <a:cubicBezTo>
                    <a:pt x="0" y="354330"/>
                    <a:pt x="354330" y="0"/>
                    <a:pt x="791210" y="0"/>
                  </a:cubicBezTo>
                  <a:lnTo>
                    <a:pt x="6965950" y="0"/>
                  </a:lnTo>
                  <a:cubicBezTo>
                    <a:pt x="7402830" y="0"/>
                    <a:pt x="7757160" y="354330"/>
                    <a:pt x="7757160" y="791210"/>
                  </a:cubicBezTo>
                  <a:close/>
                </a:path>
              </a:pathLst>
            </a:custGeom>
            <a:blipFill>
              <a:blip r:embed="rId7"/>
              <a:stretch>
                <a:fillRect l="-1811" t="0" r="-1811" b="0"/>
              </a:stretch>
            </a:blipFill>
          </p:spPr>
        </p:sp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8636000" cy="16446500"/>
            </a:xfrm>
            <a:custGeom>
              <a:avLst/>
              <a:gdLst/>
              <a:ahLst/>
              <a:cxnLst/>
              <a:rect r="r" b="b" t="t" l="l"/>
              <a:pathLst>
                <a:path h="16446500" w="8636000">
                  <a:moveTo>
                    <a:pt x="0" y="0"/>
                  </a:moveTo>
                  <a:lnTo>
                    <a:pt x="8636000" y="0"/>
                  </a:lnTo>
                  <a:lnTo>
                    <a:pt x="8636000" y="16446500"/>
                  </a:lnTo>
                  <a:lnTo>
                    <a:pt x="0" y="16446500"/>
                  </a:lnTo>
                  <a:close/>
                </a:path>
              </a:pathLst>
            </a:custGeom>
          </p:spPr>
        </p:sp>
      </p:grpSp>
      <p:sp>
        <p:nvSpPr>
          <p:cNvPr name="Freeform 33" id="33"/>
          <p:cNvSpPr/>
          <p:nvPr/>
        </p:nvSpPr>
        <p:spPr>
          <a:xfrm flipH="false" flipV="false" rot="0">
            <a:off x="9648419" y="1164077"/>
            <a:ext cx="1628236" cy="1628236"/>
          </a:xfrm>
          <a:custGeom>
            <a:avLst/>
            <a:gdLst/>
            <a:ahLst/>
            <a:cxnLst/>
            <a:rect r="r" b="b" t="t" l="l"/>
            <a:pathLst>
              <a:path h="1628236" w="1628236">
                <a:moveTo>
                  <a:pt x="0" y="0"/>
                </a:moveTo>
                <a:lnTo>
                  <a:pt x="1628236" y="0"/>
                </a:lnTo>
                <a:lnTo>
                  <a:pt x="1628236" y="1628236"/>
                </a:lnTo>
                <a:lnTo>
                  <a:pt x="0" y="162823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fade/>
  </p:transition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C3E5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187596" y="9433571"/>
            <a:ext cx="4470341" cy="853429"/>
          </a:xfrm>
          <a:custGeom>
            <a:avLst/>
            <a:gdLst/>
            <a:ahLst/>
            <a:cxnLst/>
            <a:rect r="r" b="b" t="t" l="l"/>
            <a:pathLst>
              <a:path h="853429" w="4470341">
                <a:moveTo>
                  <a:pt x="0" y="0"/>
                </a:moveTo>
                <a:lnTo>
                  <a:pt x="4470342" y="0"/>
                </a:lnTo>
                <a:lnTo>
                  <a:pt x="4470342" y="853429"/>
                </a:lnTo>
                <a:lnTo>
                  <a:pt x="0" y="8534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240654" y="685748"/>
            <a:ext cx="3211223" cy="1435484"/>
          </a:xfrm>
          <a:custGeom>
            <a:avLst/>
            <a:gdLst/>
            <a:ahLst/>
            <a:cxnLst/>
            <a:rect r="r" b="b" t="t" l="l"/>
            <a:pathLst>
              <a:path h="1435484" w="3211223">
                <a:moveTo>
                  <a:pt x="0" y="0"/>
                </a:moveTo>
                <a:lnTo>
                  <a:pt x="3211223" y="0"/>
                </a:lnTo>
                <a:lnTo>
                  <a:pt x="3211223" y="1435484"/>
                </a:lnTo>
                <a:lnTo>
                  <a:pt x="0" y="143548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-22426"/>
            </a:stretch>
          </a:blipFill>
        </p:spPr>
      </p:sp>
      <p:sp>
        <p:nvSpPr>
          <p:cNvPr name="AutoShape 4" id="4"/>
          <p:cNvSpPr/>
          <p:nvPr/>
        </p:nvSpPr>
        <p:spPr>
          <a:xfrm>
            <a:off x="1126974" y="2667166"/>
            <a:ext cx="1945335" cy="0"/>
          </a:xfrm>
          <a:prstGeom prst="line">
            <a:avLst/>
          </a:prstGeom>
          <a:ln cap="flat" w="95250">
            <a:solidFill>
              <a:srgbClr val="00ADB5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5" id="5"/>
          <p:cNvGrpSpPr/>
          <p:nvPr/>
        </p:nvGrpSpPr>
        <p:grpSpPr>
          <a:xfrm rot="0">
            <a:off x="1028700" y="1054662"/>
            <a:ext cx="498934" cy="428772"/>
            <a:chOff x="0" y="0"/>
            <a:chExt cx="812800" cy="6985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00ADB5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14300" y="-66675"/>
              <a:ext cx="584200" cy="76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3677348" y="2201731"/>
            <a:ext cx="2563306" cy="2202841"/>
            <a:chOff x="0" y="0"/>
            <a:chExt cx="812800" cy="6985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00ADB5">
                <a:alpha val="49804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114300" y="-66675"/>
              <a:ext cx="584200" cy="76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1687324" y="593349"/>
            <a:ext cx="1500605" cy="1289582"/>
            <a:chOff x="0" y="0"/>
            <a:chExt cx="812800" cy="6985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00ADB5">
                <a:alpha val="19608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114300" y="-66675"/>
              <a:ext cx="584200" cy="76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-5400000">
            <a:off x="-156063" y="9459989"/>
            <a:ext cx="2868461" cy="2465084"/>
            <a:chOff x="0" y="0"/>
            <a:chExt cx="812800" cy="6985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00ADB5">
                <a:alpha val="49804"/>
              </a:srgbClr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114300" y="-66675"/>
              <a:ext cx="584200" cy="76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-5400000">
            <a:off x="438543" y="7534476"/>
            <a:ext cx="1679248" cy="1443104"/>
            <a:chOff x="0" y="0"/>
            <a:chExt cx="812800" cy="6985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00ADB5">
                <a:alpha val="19608"/>
              </a:srgbClr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114300" y="-66675"/>
              <a:ext cx="584200" cy="76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20" id="20"/>
          <p:cNvSpPr/>
          <p:nvPr/>
        </p:nvSpPr>
        <p:spPr>
          <a:xfrm flipH="false" flipV="false" rot="0">
            <a:off x="1527634" y="3076613"/>
            <a:ext cx="4739996" cy="4739996"/>
          </a:xfrm>
          <a:custGeom>
            <a:avLst/>
            <a:gdLst/>
            <a:ahLst/>
            <a:cxnLst/>
            <a:rect r="r" b="b" t="t" l="l"/>
            <a:pathLst>
              <a:path h="4739996" w="4739996">
                <a:moveTo>
                  <a:pt x="0" y="0"/>
                </a:moveTo>
                <a:lnTo>
                  <a:pt x="4739997" y="0"/>
                </a:lnTo>
                <a:lnTo>
                  <a:pt x="4739997" y="4739996"/>
                </a:lnTo>
                <a:lnTo>
                  <a:pt x="0" y="473999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1187596" y="4718897"/>
            <a:ext cx="5887821" cy="1363552"/>
          </a:xfrm>
          <a:custGeom>
            <a:avLst/>
            <a:gdLst/>
            <a:ahLst/>
            <a:cxnLst/>
            <a:rect r="r" b="b" t="t" l="l"/>
            <a:pathLst>
              <a:path h="1363552" w="5887821">
                <a:moveTo>
                  <a:pt x="0" y="0"/>
                </a:moveTo>
                <a:lnTo>
                  <a:pt x="5887821" y="0"/>
                </a:lnTo>
                <a:lnTo>
                  <a:pt x="5887821" y="1363552"/>
                </a:lnTo>
                <a:lnTo>
                  <a:pt x="0" y="136355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2131" r="-3795" b="-4577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6645768" y="3076613"/>
            <a:ext cx="4237972" cy="6356958"/>
          </a:xfrm>
          <a:custGeom>
            <a:avLst/>
            <a:gdLst/>
            <a:ahLst/>
            <a:cxnLst/>
            <a:rect r="r" b="b" t="t" l="l"/>
            <a:pathLst>
              <a:path h="6356958" w="4237972">
                <a:moveTo>
                  <a:pt x="0" y="0"/>
                </a:moveTo>
                <a:lnTo>
                  <a:pt x="4237972" y="0"/>
                </a:lnTo>
                <a:lnTo>
                  <a:pt x="4237972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1028700" y="1527976"/>
            <a:ext cx="9095744" cy="9391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59"/>
              </a:lnSpc>
            </a:pPr>
            <a:r>
              <a:rPr lang="en-US" b="true" sz="5400">
                <a:solidFill>
                  <a:srgbClr val="FFFFFF"/>
                </a:solidFill>
                <a:latin typeface="Repo Ultra-Bold"/>
                <a:ea typeface="Repo Ultra-Bold"/>
                <a:cs typeface="Repo Ultra-Bold"/>
                <a:sym typeface="Repo Ultra-Bold"/>
              </a:rPr>
              <a:t>AGRADECIMIENTOS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726312" y="971550"/>
            <a:ext cx="3490514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00ADB5"/>
                </a:solidFill>
                <a:latin typeface="Repo Bold"/>
                <a:ea typeface="Repo Bold"/>
                <a:cs typeface="Repo Bold"/>
                <a:sym typeface="Repo Bold"/>
              </a:rPr>
              <a:t>ANTECEDENTES</a:t>
            </a:r>
          </a:p>
        </p:txBody>
      </p:sp>
    </p:spTree>
  </p:cSld>
  <p:clrMapOvr>
    <a:masterClrMapping/>
  </p:clrMapOvr>
  <p:transition spd="fast">
    <p:wipe dir="l"/>
  </p:transition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107340" y="5264140"/>
            <a:ext cx="15373962" cy="7172437"/>
            <a:chOff x="0" y="0"/>
            <a:chExt cx="20498617" cy="9563249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20498617" cy="9563249"/>
              <a:chOff x="0" y="0"/>
              <a:chExt cx="3130550" cy="14605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3130550" cy="1460500"/>
              </a:xfrm>
              <a:custGeom>
                <a:avLst/>
                <a:gdLst/>
                <a:ahLst/>
                <a:cxnLst/>
                <a:rect r="r" b="b" t="t" l="l"/>
                <a:pathLst>
                  <a:path h="1460500" w="3130550">
                    <a:moveTo>
                      <a:pt x="0" y="1123950"/>
                    </a:moveTo>
                    <a:lnTo>
                      <a:pt x="0" y="1460500"/>
                    </a:lnTo>
                    <a:lnTo>
                      <a:pt x="3130550" y="1460500"/>
                    </a:lnTo>
                    <a:lnTo>
                      <a:pt x="3130550" y="0"/>
                    </a:lnTo>
                    <a:close/>
                  </a:path>
                </a:pathLst>
              </a:custGeom>
              <a:solidFill>
                <a:srgbClr val="00ADB5">
                  <a:alpha val="19608"/>
                </a:srgbClr>
              </a:solidFill>
            </p:spPr>
          </p:sp>
        </p:grpSp>
        <p:grpSp>
          <p:nvGrpSpPr>
            <p:cNvPr name="Group 5" id="5"/>
            <p:cNvGrpSpPr/>
            <p:nvPr/>
          </p:nvGrpSpPr>
          <p:grpSpPr>
            <a:xfrm rot="0">
              <a:off x="2084669" y="1251557"/>
              <a:ext cx="16329280" cy="7618122"/>
              <a:chOff x="0" y="0"/>
              <a:chExt cx="3130550" cy="146050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3130550" cy="1460500"/>
              </a:xfrm>
              <a:custGeom>
                <a:avLst/>
                <a:gdLst/>
                <a:ahLst/>
                <a:cxnLst/>
                <a:rect r="r" b="b" t="t" l="l"/>
                <a:pathLst>
                  <a:path h="1460500" w="3130550">
                    <a:moveTo>
                      <a:pt x="0" y="1123950"/>
                    </a:moveTo>
                    <a:lnTo>
                      <a:pt x="0" y="1460500"/>
                    </a:lnTo>
                    <a:lnTo>
                      <a:pt x="3130550" y="1460500"/>
                    </a:lnTo>
                    <a:lnTo>
                      <a:pt x="3130550" y="0"/>
                    </a:lnTo>
                    <a:close/>
                  </a:path>
                </a:pathLst>
              </a:custGeom>
              <a:solidFill>
                <a:srgbClr val="00ADB5">
                  <a:alpha val="49804"/>
                </a:srgbClr>
              </a:solidFill>
            </p:spPr>
          </p:sp>
        </p:grpSp>
        <p:grpSp>
          <p:nvGrpSpPr>
            <p:cNvPr name="Group 7" id="7"/>
            <p:cNvGrpSpPr/>
            <p:nvPr/>
          </p:nvGrpSpPr>
          <p:grpSpPr>
            <a:xfrm rot="0">
              <a:off x="3410782" y="2116844"/>
              <a:ext cx="14163431" cy="6607686"/>
              <a:chOff x="0" y="0"/>
              <a:chExt cx="3130550" cy="146050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3130550" cy="1460500"/>
              </a:xfrm>
              <a:custGeom>
                <a:avLst/>
                <a:gdLst/>
                <a:ahLst/>
                <a:cxnLst/>
                <a:rect r="r" b="b" t="t" l="l"/>
                <a:pathLst>
                  <a:path h="1460500" w="3130550">
                    <a:moveTo>
                      <a:pt x="0" y="1123950"/>
                    </a:moveTo>
                    <a:lnTo>
                      <a:pt x="0" y="1460500"/>
                    </a:lnTo>
                    <a:lnTo>
                      <a:pt x="3130550" y="1460500"/>
                    </a:lnTo>
                    <a:lnTo>
                      <a:pt x="3130550" y="0"/>
                    </a:lnTo>
                    <a:close/>
                  </a:path>
                </a:pathLst>
              </a:custGeom>
              <a:solidFill>
                <a:srgbClr val="00ADB5"/>
              </a:solidFill>
            </p:spPr>
          </p:sp>
        </p:grpSp>
      </p:grpSp>
      <p:grpSp>
        <p:nvGrpSpPr>
          <p:cNvPr name="Group 9" id="9"/>
          <p:cNvGrpSpPr/>
          <p:nvPr/>
        </p:nvGrpSpPr>
        <p:grpSpPr>
          <a:xfrm rot="0">
            <a:off x="8613829" y="1544315"/>
            <a:ext cx="8354579" cy="7234688"/>
            <a:chOff x="0" y="0"/>
            <a:chExt cx="4282440" cy="37084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2"/>
              <a:stretch>
                <a:fillRect l="-14946" t="0" r="-14946" b="0"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16251640" y="8170717"/>
            <a:ext cx="3211223" cy="1435484"/>
          </a:xfrm>
          <a:custGeom>
            <a:avLst/>
            <a:gdLst/>
            <a:ahLst/>
            <a:cxnLst/>
            <a:rect r="r" b="b" t="t" l="l"/>
            <a:pathLst>
              <a:path h="1435484" w="3211223">
                <a:moveTo>
                  <a:pt x="0" y="0"/>
                </a:moveTo>
                <a:lnTo>
                  <a:pt x="3211223" y="0"/>
                </a:lnTo>
                <a:lnTo>
                  <a:pt x="3211223" y="1435484"/>
                </a:lnTo>
                <a:lnTo>
                  <a:pt x="0" y="14354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-22426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8613829" y="0"/>
            <a:ext cx="4470341" cy="853429"/>
          </a:xfrm>
          <a:custGeom>
            <a:avLst/>
            <a:gdLst/>
            <a:ahLst/>
            <a:cxnLst/>
            <a:rect r="r" b="b" t="t" l="l"/>
            <a:pathLst>
              <a:path h="853429" w="4470341">
                <a:moveTo>
                  <a:pt x="0" y="0"/>
                </a:moveTo>
                <a:lnTo>
                  <a:pt x="4470342" y="0"/>
                </a:lnTo>
                <a:lnTo>
                  <a:pt x="4470342" y="853429"/>
                </a:lnTo>
                <a:lnTo>
                  <a:pt x="0" y="85342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15163746" y="2645394"/>
            <a:ext cx="1407580" cy="1209639"/>
            <a:chOff x="0" y="0"/>
            <a:chExt cx="812800" cy="6985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00ADB5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114300" y="-66675"/>
              <a:ext cx="584200" cy="76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6454015" y="1674227"/>
            <a:ext cx="1028787" cy="884114"/>
            <a:chOff x="0" y="0"/>
            <a:chExt cx="812800" cy="6985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00ADB5">
                <a:alpha val="49804"/>
              </a:srgbClr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114300" y="-66675"/>
              <a:ext cx="584200" cy="76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5655316" y="1028700"/>
            <a:ext cx="602270" cy="517576"/>
            <a:chOff x="0" y="0"/>
            <a:chExt cx="812800" cy="6985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00ADB5">
                <a:alpha val="19608"/>
              </a:srgbClr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114300" y="-66675"/>
              <a:ext cx="584200" cy="76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22" id="22"/>
          <p:cNvSpPr/>
          <p:nvPr/>
        </p:nvSpPr>
        <p:spPr>
          <a:xfrm flipH="false" flipV="false" rot="0">
            <a:off x="3077149" y="137478"/>
            <a:ext cx="2813675" cy="2813675"/>
          </a:xfrm>
          <a:custGeom>
            <a:avLst/>
            <a:gdLst/>
            <a:ahLst/>
            <a:cxnLst/>
            <a:rect r="r" b="b" t="t" l="l"/>
            <a:pathLst>
              <a:path h="2813675" w="2813675">
                <a:moveTo>
                  <a:pt x="0" y="0"/>
                </a:moveTo>
                <a:lnTo>
                  <a:pt x="2813674" y="0"/>
                </a:lnTo>
                <a:lnTo>
                  <a:pt x="2813674" y="2813674"/>
                </a:lnTo>
                <a:lnTo>
                  <a:pt x="0" y="281367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1527634" y="2497540"/>
            <a:ext cx="6869690" cy="2844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200"/>
              </a:lnSpc>
            </a:pPr>
            <a:r>
              <a:rPr lang="en-US" sz="8000" b="true">
                <a:solidFill>
                  <a:srgbClr val="0C3E5B"/>
                </a:solidFill>
                <a:latin typeface="Repo Ultra-Bold"/>
                <a:ea typeface="Repo Ultra-Bold"/>
                <a:cs typeface="Repo Ultra-Bold"/>
                <a:sym typeface="Repo Ultra-Bold"/>
              </a:rPr>
              <a:t>Presentación servicio SCAV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527634" y="5627277"/>
            <a:ext cx="4947559" cy="1235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00"/>
              </a:lnSpc>
            </a:pPr>
            <a:r>
              <a:rPr lang="en-US" sz="3500">
                <a:solidFill>
                  <a:srgbClr val="00ADB5"/>
                </a:solidFill>
                <a:latin typeface="Repo Bold"/>
                <a:ea typeface="Repo Bold"/>
                <a:cs typeface="Repo Bold"/>
                <a:sym typeface="Repo Bold"/>
              </a:rPr>
              <a:t>SISTEMA DE CONTROL DE ACCESO VEHICULAR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527634" y="8214842"/>
            <a:ext cx="6129740" cy="490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b="true">
                <a:solidFill>
                  <a:srgbClr val="0C3E5B"/>
                </a:solidFill>
                <a:latin typeface="Repo Medium"/>
                <a:ea typeface="Repo Medium"/>
                <a:cs typeface="Repo Medium"/>
                <a:sym typeface="Repo Medium"/>
              </a:rPr>
              <a:t>Docente: Fabián Alcántara Guajardo</a:t>
            </a:r>
          </a:p>
        </p:txBody>
      </p:sp>
    </p:spTree>
  </p:cSld>
  <p:clrMapOvr>
    <a:masterClrMapping/>
  </p:clrMapOvr>
  <p:transition spd="fast">
    <p:wipe dir="l"/>
  </p:transition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6585" y="8165768"/>
            <a:ext cx="3211223" cy="1435484"/>
          </a:xfrm>
          <a:custGeom>
            <a:avLst/>
            <a:gdLst/>
            <a:ahLst/>
            <a:cxnLst/>
            <a:rect r="r" b="b" t="t" l="l"/>
            <a:pathLst>
              <a:path h="1435484" w="3211223">
                <a:moveTo>
                  <a:pt x="0" y="0"/>
                </a:moveTo>
                <a:lnTo>
                  <a:pt x="3211223" y="0"/>
                </a:lnTo>
                <a:lnTo>
                  <a:pt x="3211223" y="1435484"/>
                </a:lnTo>
                <a:lnTo>
                  <a:pt x="0" y="14354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-2242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076777" y="573811"/>
            <a:ext cx="3211223" cy="1435484"/>
          </a:xfrm>
          <a:custGeom>
            <a:avLst/>
            <a:gdLst/>
            <a:ahLst/>
            <a:cxnLst/>
            <a:rect r="r" b="b" t="t" l="l"/>
            <a:pathLst>
              <a:path h="1435484" w="3211223">
                <a:moveTo>
                  <a:pt x="0" y="0"/>
                </a:moveTo>
                <a:lnTo>
                  <a:pt x="3211223" y="0"/>
                </a:lnTo>
                <a:lnTo>
                  <a:pt x="3211223" y="1435484"/>
                </a:lnTo>
                <a:lnTo>
                  <a:pt x="0" y="14354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-22426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817659" y="9601252"/>
            <a:ext cx="4470341" cy="853429"/>
          </a:xfrm>
          <a:custGeom>
            <a:avLst/>
            <a:gdLst/>
            <a:ahLst/>
            <a:cxnLst/>
            <a:rect r="r" b="b" t="t" l="l"/>
            <a:pathLst>
              <a:path h="853429" w="4470341">
                <a:moveTo>
                  <a:pt x="0" y="0"/>
                </a:moveTo>
                <a:lnTo>
                  <a:pt x="4470341" y="0"/>
                </a:lnTo>
                <a:lnTo>
                  <a:pt x="4470341" y="853429"/>
                </a:lnTo>
                <a:lnTo>
                  <a:pt x="0" y="8534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296652" y="2862284"/>
            <a:ext cx="5157430" cy="5157430"/>
          </a:xfrm>
          <a:custGeom>
            <a:avLst/>
            <a:gdLst/>
            <a:ahLst/>
            <a:cxnLst/>
            <a:rect r="r" b="b" t="t" l="l"/>
            <a:pathLst>
              <a:path h="5157430" w="5157430">
                <a:moveTo>
                  <a:pt x="0" y="0"/>
                </a:moveTo>
                <a:lnTo>
                  <a:pt x="5157431" y="0"/>
                </a:lnTo>
                <a:lnTo>
                  <a:pt x="5157431" y="5157430"/>
                </a:lnTo>
                <a:lnTo>
                  <a:pt x="0" y="515743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470341" y="2095836"/>
            <a:ext cx="9347317" cy="1345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781"/>
              </a:lnSpc>
            </a:pPr>
            <a:r>
              <a:rPr lang="en-US" b="true" sz="7701">
                <a:solidFill>
                  <a:srgbClr val="064D6D"/>
                </a:solidFill>
                <a:latin typeface="Repo Ultra-Bold"/>
                <a:ea typeface="Repo Ultra-Bold"/>
                <a:cs typeface="Repo Ultra-Bold"/>
                <a:sym typeface="Repo Ultra-Bold"/>
              </a:rPr>
              <a:t>¡GRACIAS!</a:t>
            </a:r>
          </a:p>
        </p:txBody>
      </p:sp>
      <p:grpSp>
        <p:nvGrpSpPr>
          <p:cNvPr name="Group 7" id="7"/>
          <p:cNvGrpSpPr/>
          <p:nvPr/>
        </p:nvGrpSpPr>
        <p:grpSpPr>
          <a:xfrm rot="-32995">
            <a:off x="13269489" y="7320581"/>
            <a:ext cx="1808623" cy="1554285"/>
            <a:chOff x="0" y="0"/>
            <a:chExt cx="812800" cy="6985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00ADB5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114300" y="-66675"/>
              <a:ext cx="584200" cy="76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-32995">
            <a:off x="14913327" y="6059203"/>
            <a:ext cx="1321905" cy="1136012"/>
            <a:chOff x="0" y="0"/>
            <a:chExt cx="812800" cy="6985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00ADB5">
                <a:alpha val="49804"/>
              </a:srgbClr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114300" y="-66675"/>
              <a:ext cx="584200" cy="76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-32995">
            <a:off x="13876905" y="5242284"/>
            <a:ext cx="773867" cy="665042"/>
            <a:chOff x="0" y="0"/>
            <a:chExt cx="812800" cy="6985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00ADB5">
                <a:alpha val="19608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114300" y="-66675"/>
              <a:ext cx="584200" cy="76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10701303">
            <a:off x="3096169" y="463350"/>
            <a:ext cx="1656999" cy="1423983"/>
            <a:chOff x="0" y="0"/>
            <a:chExt cx="812800" cy="6985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00ADB5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114300" y="-66675"/>
              <a:ext cx="584200" cy="76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10701303">
            <a:off x="2062035" y="2026463"/>
            <a:ext cx="1211085" cy="1040776"/>
            <a:chOff x="0" y="0"/>
            <a:chExt cx="812800" cy="6985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00ADB5">
                <a:alpha val="49804"/>
              </a:srgbClr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114300" y="-66675"/>
              <a:ext cx="584200" cy="76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10701303">
            <a:off x="3531871" y="3183264"/>
            <a:ext cx="708990" cy="609289"/>
            <a:chOff x="0" y="0"/>
            <a:chExt cx="812800" cy="6985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00ADB5">
                <a:alpha val="19608"/>
              </a:srgbClr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114300" y="-66675"/>
              <a:ext cx="584200" cy="76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</p:spTree>
  </p:cSld>
  <p:clrMapOvr>
    <a:masterClrMapping/>
  </p:clrMapOvr>
  <p:transition spd="fast">
    <p:wipe dir="l"/>
  </p:transition>
</p:sld>
</file>

<file path=ppt/slides/slide21.xml><?xml version="1.0" encoding="utf-8"?>
<p:sld xmlns:p="http://schemas.openxmlformats.org/presentationml/2006/main" xmlns:a="http://schemas.openxmlformats.org/drawingml/2006/main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812146" y="2247390"/>
            <a:ext cx="1407580" cy="1209639"/>
            <a:chOff x="0" y="0"/>
            <a:chExt cx="812800" cy="6985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00ADB5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14300" y="-66675"/>
              <a:ext cx="584200" cy="76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301602" y="4066679"/>
            <a:ext cx="949258" cy="815768"/>
            <a:chOff x="0" y="0"/>
            <a:chExt cx="812800" cy="6985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00ADB5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14300" y="-66675"/>
              <a:ext cx="584200" cy="76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301602" y="5119262"/>
            <a:ext cx="949258" cy="815768"/>
            <a:chOff x="0" y="0"/>
            <a:chExt cx="812800" cy="6985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00ADB5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114300" y="-66675"/>
              <a:ext cx="584200" cy="76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301602" y="6173156"/>
            <a:ext cx="949258" cy="815768"/>
            <a:chOff x="0" y="0"/>
            <a:chExt cx="812800" cy="6985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00ADB5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114300" y="-66675"/>
              <a:ext cx="584200" cy="76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9598742" y="4050448"/>
            <a:ext cx="949258" cy="815768"/>
            <a:chOff x="0" y="0"/>
            <a:chExt cx="812800" cy="6985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00ADB5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114300" y="-66675"/>
              <a:ext cx="584200" cy="76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9566900" y="5072608"/>
            <a:ext cx="949258" cy="815768"/>
            <a:chOff x="0" y="0"/>
            <a:chExt cx="812800" cy="6985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00ADB5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114300" y="-66675"/>
              <a:ext cx="584200" cy="76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9598742" y="6119400"/>
            <a:ext cx="949258" cy="815768"/>
            <a:chOff x="0" y="0"/>
            <a:chExt cx="812800" cy="6985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00ADB5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114300" y="-66675"/>
              <a:ext cx="584200" cy="76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9626020" y="7163768"/>
            <a:ext cx="949258" cy="815768"/>
            <a:chOff x="0" y="0"/>
            <a:chExt cx="812800" cy="6985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00ADB5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114300" y="-66675"/>
              <a:ext cx="584200" cy="76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26" id="26"/>
          <p:cNvSpPr txBox="true"/>
          <p:nvPr/>
        </p:nvSpPr>
        <p:spPr>
          <a:xfrm rot="0">
            <a:off x="9997571" y="7301235"/>
            <a:ext cx="206156" cy="5173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07"/>
              </a:lnSpc>
            </a:pPr>
            <a:r>
              <a:rPr lang="en-US" b="true" sz="2862">
                <a:solidFill>
                  <a:srgbClr val="F2F2F2"/>
                </a:solidFill>
                <a:latin typeface="Repo Ultra-Bold"/>
                <a:ea typeface="Repo Ultra-Bold"/>
                <a:cs typeface="Repo Ultra-Bold"/>
                <a:sym typeface="Repo Ultra-Bold"/>
              </a:rPr>
              <a:t>9</a:t>
            </a:r>
          </a:p>
        </p:txBody>
      </p:sp>
      <p:grpSp>
        <p:nvGrpSpPr>
          <p:cNvPr name="Group 27" id="27"/>
          <p:cNvGrpSpPr/>
          <p:nvPr/>
        </p:nvGrpSpPr>
        <p:grpSpPr>
          <a:xfrm rot="0">
            <a:off x="1301602" y="7227049"/>
            <a:ext cx="949258" cy="815768"/>
            <a:chOff x="0" y="0"/>
            <a:chExt cx="812800" cy="6985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00ADB5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114300" y="-66675"/>
              <a:ext cx="584200" cy="76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1301602" y="8280942"/>
            <a:ext cx="949258" cy="815768"/>
            <a:chOff x="0" y="0"/>
            <a:chExt cx="812800" cy="69850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00ADB5"/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114300" y="-66675"/>
              <a:ext cx="584200" cy="76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17102415" y="1276223"/>
            <a:ext cx="1028787" cy="884114"/>
            <a:chOff x="0" y="0"/>
            <a:chExt cx="812800" cy="698500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00ADB5">
                <a:alpha val="49804"/>
              </a:srgbClr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114300" y="-66675"/>
              <a:ext cx="584200" cy="76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16303716" y="630696"/>
            <a:ext cx="602270" cy="517576"/>
            <a:chOff x="0" y="0"/>
            <a:chExt cx="812800" cy="698500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00ADB5">
                <a:alpha val="19608"/>
              </a:srgbClr>
            </a:solidFill>
          </p:spPr>
        </p:sp>
        <p:sp>
          <p:nvSpPr>
            <p:cNvPr name="TextBox 38" id="38"/>
            <p:cNvSpPr txBox="true"/>
            <p:nvPr/>
          </p:nvSpPr>
          <p:spPr>
            <a:xfrm>
              <a:off x="114300" y="-66675"/>
              <a:ext cx="584200" cy="76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39" id="39"/>
          <p:cNvSpPr/>
          <p:nvPr/>
        </p:nvSpPr>
        <p:spPr>
          <a:xfrm flipH="false" flipV="false" rot="0">
            <a:off x="10398911" y="-124881"/>
            <a:ext cx="4470341" cy="853429"/>
          </a:xfrm>
          <a:custGeom>
            <a:avLst/>
            <a:gdLst/>
            <a:ahLst/>
            <a:cxnLst/>
            <a:rect r="r" b="b" t="t" l="l"/>
            <a:pathLst>
              <a:path h="853429" w="4470341">
                <a:moveTo>
                  <a:pt x="0" y="0"/>
                </a:moveTo>
                <a:lnTo>
                  <a:pt x="4470342" y="0"/>
                </a:lnTo>
                <a:lnTo>
                  <a:pt x="4470342" y="853429"/>
                </a:lnTo>
                <a:lnTo>
                  <a:pt x="0" y="8534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0" id="40"/>
          <p:cNvGrpSpPr/>
          <p:nvPr/>
        </p:nvGrpSpPr>
        <p:grpSpPr>
          <a:xfrm rot="0">
            <a:off x="-921952" y="882218"/>
            <a:ext cx="10307877" cy="2314575"/>
            <a:chOff x="0" y="0"/>
            <a:chExt cx="2714832" cy="609600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0" y="0"/>
              <a:ext cx="2714832" cy="609600"/>
            </a:xfrm>
            <a:custGeom>
              <a:avLst/>
              <a:gdLst/>
              <a:ahLst/>
              <a:cxnLst/>
              <a:rect r="r" b="b" t="t" l="l"/>
              <a:pathLst>
                <a:path h="609600" w="2714832">
                  <a:moveTo>
                    <a:pt x="203200" y="0"/>
                  </a:moveTo>
                  <a:lnTo>
                    <a:pt x="2714832" y="0"/>
                  </a:lnTo>
                  <a:lnTo>
                    <a:pt x="2511632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0ADB5">
                <a:alpha val="49804"/>
              </a:srgbClr>
            </a:solidFill>
          </p:spPr>
        </p:sp>
        <p:sp>
          <p:nvSpPr>
            <p:cNvPr name="TextBox 42" id="42"/>
            <p:cNvSpPr txBox="true"/>
            <p:nvPr/>
          </p:nvSpPr>
          <p:spPr>
            <a:xfrm>
              <a:off x="101600" y="-66675"/>
              <a:ext cx="2511632" cy="6762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43" id="43"/>
          <p:cNvGrpSpPr/>
          <p:nvPr/>
        </p:nvGrpSpPr>
        <p:grpSpPr>
          <a:xfrm rot="0">
            <a:off x="-740977" y="1170921"/>
            <a:ext cx="10307877" cy="2314575"/>
            <a:chOff x="0" y="0"/>
            <a:chExt cx="2714832" cy="609600"/>
          </a:xfrm>
        </p:grpSpPr>
        <p:sp>
          <p:nvSpPr>
            <p:cNvPr name="Freeform 44" id="44"/>
            <p:cNvSpPr/>
            <p:nvPr/>
          </p:nvSpPr>
          <p:spPr>
            <a:xfrm flipH="false" flipV="false" rot="0">
              <a:off x="0" y="0"/>
              <a:ext cx="2714832" cy="609600"/>
            </a:xfrm>
            <a:custGeom>
              <a:avLst/>
              <a:gdLst/>
              <a:ahLst/>
              <a:cxnLst/>
              <a:rect r="r" b="b" t="t" l="l"/>
              <a:pathLst>
                <a:path h="609600" w="2714832">
                  <a:moveTo>
                    <a:pt x="203200" y="0"/>
                  </a:moveTo>
                  <a:lnTo>
                    <a:pt x="2714832" y="0"/>
                  </a:lnTo>
                  <a:lnTo>
                    <a:pt x="2511632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0ADB5">
                <a:alpha val="19608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45" id="45"/>
            <p:cNvSpPr txBox="true"/>
            <p:nvPr/>
          </p:nvSpPr>
          <p:spPr>
            <a:xfrm>
              <a:off x="101600" y="-66675"/>
              <a:ext cx="2511632" cy="6762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0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46" id="46"/>
          <p:cNvGrpSpPr/>
          <p:nvPr/>
        </p:nvGrpSpPr>
        <p:grpSpPr>
          <a:xfrm rot="0">
            <a:off x="-1130149" y="630696"/>
            <a:ext cx="10307877" cy="2314575"/>
            <a:chOff x="0" y="0"/>
            <a:chExt cx="2714832" cy="609600"/>
          </a:xfrm>
        </p:grpSpPr>
        <p:sp>
          <p:nvSpPr>
            <p:cNvPr name="Freeform 47" id="47"/>
            <p:cNvSpPr/>
            <p:nvPr/>
          </p:nvSpPr>
          <p:spPr>
            <a:xfrm flipH="false" flipV="false" rot="0">
              <a:off x="0" y="0"/>
              <a:ext cx="2714832" cy="609600"/>
            </a:xfrm>
            <a:custGeom>
              <a:avLst/>
              <a:gdLst/>
              <a:ahLst/>
              <a:cxnLst/>
              <a:rect r="r" b="b" t="t" l="l"/>
              <a:pathLst>
                <a:path h="609600" w="2714832">
                  <a:moveTo>
                    <a:pt x="203200" y="0"/>
                  </a:moveTo>
                  <a:lnTo>
                    <a:pt x="2714832" y="0"/>
                  </a:lnTo>
                  <a:lnTo>
                    <a:pt x="2511632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0ADB5"/>
            </a:solidFill>
          </p:spPr>
        </p:sp>
        <p:sp>
          <p:nvSpPr>
            <p:cNvPr name="TextBox 48" id="48"/>
            <p:cNvSpPr txBox="true"/>
            <p:nvPr/>
          </p:nvSpPr>
          <p:spPr>
            <a:xfrm>
              <a:off x="101600" y="-66675"/>
              <a:ext cx="2511632" cy="6762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49" id="49"/>
          <p:cNvSpPr txBox="true"/>
          <p:nvPr/>
        </p:nvSpPr>
        <p:spPr>
          <a:xfrm rot="0">
            <a:off x="1636787" y="1241946"/>
            <a:ext cx="5190400" cy="7975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40"/>
              </a:lnSpc>
            </a:pPr>
            <a:r>
              <a:rPr lang="en-US" b="true" sz="4600">
                <a:solidFill>
                  <a:srgbClr val="0C3E5B"/>
                </a:solidFill>
                <a:latin typeface="Repo Bold"/>
                <a:ea typeface="Repo Bold"/>
                <a:cs typeface="Repo Bold"/>
                <a:sym typeface="Repo Bold"/>
              </a:rPr>
              <a:t>CONTENIDO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2372908" y="4171073"/>
            <a:ext cx="3500353" cy="5403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43"/>
              </a:lnSpc>
            </a:pPr>
            <a:r>
              <a:rPr lang="en-US" b="true" sz="3102">
                <a:solidFill>
                  <a:srgbClr val="0082A3"/>
                </a:solidFill>
                <a:latin typeface="Repo Ultra-Bold"/>
                <a:ea typeface="Repo Ultra-Bold"/>
                <a:cs typeface="Repo Ultra-Bold"/>
                <a:sym typeface="Repo Ultra-Bold"/>
              </a:rPr>
              <a:t>NUESTRO EQUIPO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2275449" y="5177002"/>
            <a:ext cx="5297041" cy="5403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43"/>
              </a:lnSpc>
            </a:pPr>
            <a:r>
              <a:rPr lang="en-US" b="true" sz="3102">
                <a:solidFill>
                  <a:srgbClr val="0082A3"/>
                </a:solidFill>
                <a:latin typeface="Repo Ultra-Bold"/>
                <a:ea typeface="Repo Ultra-Bold"/>
                <a:cs typeface="Repo Ultra-Bold"/>
                <a:sym typeface="Repo Ultra-Bold"/>
              </a:rPr>
              <a:t>CLIENTE Y PROBLEMÁTICA</a:t>
            </a:r>
          </a:p>
        </p:txBody>
      </p:sp>
      <p:sp>
        <p:nvSpPr>
          <p:cNvPr name="TextBox 52" id="52"/>
          <p:cNvSpPr txBox="true"/>
          <p:nvPr/>
        </p:nvSpPr>
        <p:spPr>
          <a:xfrm rot="0">
            <a:off x="2275449" y="6223794"/>
            <a:ext cx="5047790" cy="5403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43"/>
              </a:lnSpc>
            </a:pPr>
            <a:r>
              <a:rPr lang="en-US" b="true" sz="3102">
                <a:solidFill>
                  <a:srgbClr val="0082A3"/>
                </a:solidFill>
                <a:latin typeface="Repo Ultra-Bold"/>
                <a:ea typeface="Repo Ultra-Bold"/>
                <a:cs typeface="Repo Ultra-Bold"/>
                <a:sym typeface="Repo Ultra-Bold"/>
              </a:rPr>
              <a:t>SOLUCIÓN Y OBJETIVOS</a:t>
            </a:r>
          </a:p>
        </p:txBody>
      </p:sp>
      <p:sp>
        <p:nvSpPr>
          <p:cNvPr name="TextBox 53" id="53"/>
          <p:cNvSpPr txBox="true"/>
          <p:nvPr/>
        </p:nvSpPr>
        <p:spPr>
          <a:xfrm rot="0">
            <a:off x="10547999" y="4112244"/>
            <a:ext cx="4680119" cy="5403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43"/>
              </a:lnSpc>
            </a:pPr>
            <a:r>
              <a:rPr lang="en-US" b="true" sz="3102">
                <a:solidFill>
                  <a:srgbClr val="0082A3"/>
                </a:solidFill>
                <a:latin typeface="Repo Ultra-Bold"/>
                <a:ea typeface="Repo Ultra-Bold"/>
                <a:cs typeface="Repo Ultra-Bold"/>
                <a:sym typeface="Repo Ultra-Bold"/>
              </a:rPr>
              <a:t>ARQUITECTURA Y MER</a:t>
            </a:r>
          </a:p>
        </p:txBody>
      </p:sp>
      <p:sp>
        <p:nvSpPr>
          <p:cNvPr name="TextBox 54" id="54"/>
          <p:cNvSpPr txBox="true"/>
          <p:nvPr/>
        </p:nvSpPr>
        <p:spPr>
          <a:xfrm rot="0">
            <a:off x="10516158" y="5134404"/>
            <a:ext cx="6357986" cy="5403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43"/>
              </a:lnSpc>
            </a:pPr>
            <a:r>
              <a:rPr lang="en-US" b="true" sz="3102">
                <a:solidFill>
                  <a:srgbClr val="0082A3"/>
                </a:solidFill>
                <a:latin typeface="Repo Ultra-Bold"/>
                <a:ea typeface="Repo Ultra-Bold"/>
                <a:cs typeface="Repo Ultra-Bold"/>
                <a:sym typeface="Repo Ultra-Bold"/>
              </a:rPr>
              <a:t>PROYECCIONES Y OBSTÁCULOS</a:t>
            </a:r>
          </a:p>
        </p:txBody>
      </p:sp>
      <p:sp>
        <p:nvSpPr>
          <p:cNvPr name="TextBox 55" id="55"/>
          <p:cNvSpPr txBox="true"/>
          <p:nvPr/>
        </p:nvSpPr>
        <p:spPr>
          <a:xfrm rot="0">
            <a:off x="10722314" y="6207563"/>
            <a:ext cx="3356650" cy="5403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43"/>
              </a:lnSpc>
            </a:pPr>
            <a:r>
              <a:rPr lang="en-US" b="true" sz="3102">
                <a:solidFill>
                  <a:srgbClr val="0082A3"/>
                </a:solidFill>
                <a:latin typeface="Repo Ultra-Bold"/>
                <a:ea typeface="Repo Ultra-Bold"/>
                <a:cs typeface="Repo Ultra-Bold"/>
                <a:sym typeface="Repo Ultra-Bold"/>
              </a:rPr>
              <a:t>DEMOSTRACIÓN</a:t>
            </a:r>
          </a:p>
        </p:txBody>
      </p:sp>
      <p:sp>
        <p:nvSpPr>
          <p:cNvPr name="TextBox 56" id="56"/>
          <p:cNvSpPr txBox="true"/>
          <p:nvPr/>
        </p:nvSpPr>
        <p:spPr>
          <a:xfrm rot="0">
            <a:off x="10400963" y="7245014"/>
            <a:ext cx="6114973" cy="5403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43"/>
              </a:lnSpc>
            </a:pPr>
            <a:r>
              <a:rPr lang="en-US" b="true" sz="3102">
                <a:solidFill>
                  <a:srgbClr val="0082A3"/>
                </a:solidFill>
                <a:latin typeface="Repo Ultra-Bold"/>
                <a:ea typeface="Repo Ultra-Bold"/>
                <a:cs typeface="Repo Ultra-Bold"/>
                <a:sym typeface="Repo Ultra-Bold"/>
              </a:rPr>
              <a:t>AGRADECIMIENTOS Y CIERRE</a:t>
            </a:r>
          </a:p>
        </p:txBody>
      </p:sp>
      <p:sp>
        <p:nvSpPr>
          <p:cNvPr name="TextBox 57" id="57"/>
          <p:cNvSpPr txBox="true"/>
          <p:nvPr/>
        </p:nvSpPr>
        <p:spPr>
          <a:xfrm rot="0">
            <a:off x="2275449" y="7288845"/>
            <a:ext cx="5629376" cy="5403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43"/>
              </a:lnSpc>
            </a:pPr>
            <a:r>
              <a:rPr lang="en-US" b="true" sz="3102">
                <a:solidFill>
                  <a:srgbClr val="0082A3"/>
                </a:solidFill>
                <a:latin typeface="Repo Ultra-Bold"/>
                <a:ea typeface="Repo Ultra-Bold"/>
                <a:cs typeface="Repo Ultra-Bold"/>
                <a:sym typeface="Repo Ultra-Bold"/>
              </a:rPr>
              <a:t>ALCANCES Y LIMITACIONES</a:t>
            </a:r>
          </a:p>
        </p:txBody>
      </p:sp>
      <p:sp>
        <p:nvSpPr>
          <p:cNvPr name="TextBox 58" id="58"/>
          <p:cNvSpPr txBox="true"/>
          <p:nvPr/>
        </p:nvSpPr>
        <p:spPr>
          <a:xfrm rot="0">
            <a:off x="2250860" y="8353897"/>
            <a:ext cx="7256364" cy="5403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43"/>
              </a:lnSpc>
            </a:pPr>
            <a:r>
              <a:rPr lang="en-US" b="true" sz="3102">
                <a:solidFill>
                  <a:srgbClr val="0082A3"/>
                </a:solidFill>
                <a:latin typeface="Repo Ultra-Bold"/>
                <a:ea typeface="Repo Ultra-Bold"/>
                <a:cs typeface="Repo Ultra-Bold"/>
                <a:sym typeface="Repo Ultra-Bold"/>
              </a:rPr>
              <a:t>METODOLOGÍA Y PLAN DE TRABAJO</a:t>
            </a:r>
          </a:p>
        </p:txBody>
      </p:sp>
      <p:sp>
        <p:nvSpPr>
          <p:cNvPr name="TextBox 59" id="59"/>
          <p:cNvSpPr txBox="true"/>
          <p:nvPr/>
        </p:nvSpPr>
        <p:spPr>
          <a:xfrm rot="0">
            <a:off x="1653946" y="4161548"/>
            <a:ext cx="244569" cy="5173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07"/>
              </a:lnSpc>
            </a:pPr>
            <a:r>
              <a:rPr lang="en-US" b="true" sz="2862">
                <a:solidFill>
                  <a:srgbClr val="F2F2F2"/>
                </a:solidFill>
                <a:latin typeface="Repo Ultra-Bold"/>
                <a:ea typeface="Repo Ultra-Bold"/>
                <a:cs typeface="Repo Ultra-Bold"/>
                <a:sym typeface="Repo Ultra-Bold"/>
              </a:rPr>
              <a:t>1</a:t>
            </a:r>
          </a:p>
        </p:txBody>
      </p:sp>
      <p:sp>
        <p:nvSpPr>
          <p:cNvPr name="TextBox 60" id="60"/>
          <p:cNvSpPr txBox="true"/>
          <p:nvPr/>
        </p:nvSpPr>
        <p:spPr>
          <a:xfrm rot="0">
            <a:off x="1653710" y="5230362"/>
            <a:ext cx="244569" cy="5173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07"/>
              </a:lnSpc>
            </a:pPr>
            <a:r>
              <a:rPr lang="en-US" b="true" sz="2862">
                <a:solidFill>
                  <a:srgbClr val="F2F2F2"/>
                </a:solidFill>
                <a:latin typeface="Repo Ultra-Bold"/>
                <a:ea typeface="Repo Ultra-Bold"/>
                <a:cs typeface="Repo Ultra-Bold"/>
                <a:sym typeface="Repo Ultra-Bold"/>
              </a:rPr>
              <a:t>2</a:t>
            </a:r>
          </a:p>
        </p:txBody>
      </p:sp>
      <p:sp>
        <p:nvSpPr>
          <p:cNvPr name="TextBox 61" id="61"/>
          <p:cNvSpPr txBox="true"/>
          <p:nvPr/>
        </p:nvSpPr>
        <p:spPr>
          <a:xfrm rot="0">
            <a:off x="1653946" y="6284255"/>
            <a:ext cx="244569" cy="5173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07"/>
              </a:lnSpc>
            </a:pPr>
            <a:r>
              <a:rPr lang="en-US" b="true" sz="2862">
                <a:solidFill>
                  <a:srgbClr val="F2F2F2"/>
                </a:solidFill>
                <a:latin typeface="Repo Ultra-Bold"/>
                <a:ea typeface="Repo Ultra-Bold"/>
                <a:cs typeface="Repo Ultra-Bold"/>
                <a:sym typeface="Repo Ultra-Bold"/>
              </a:rPr>
              <a:t>3</a:t>
            </a:r>
          </a:p>
        </p:txBody>
      </p:sp>
      <p:sp>
        <p:nvSpPr>
          <p:cNvPr name="TextBox 62" id="62"/>
          <p:cNvSpPr txBox="true"/>
          <p:nvPr/>
        </p:nvSpPr>
        <p:spPr>
          <a:xfrm rot="0">
            <a:off x="9951086" y="4161548"/>
            <a:ext cx="244569" cy="5173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07"/>
              </a:lnSpc>
            </a:pPr>
            <a:r>
              <a:rPr lang="en-US" b="true" sz="2862">
                <a:solidFill>
                  <a:srgbClr val="F2F2F2"/>
                </a:solidFill>
                <a:latin typeface="Repo Ultra-Bold"/>
                <a:ea typeface="Repo Ultra-Bold"/>
                <a:cs typeface="Repo Ultra-Bold"/>
                <a:sym typeface="Repo Ultra-Bold"/>
              </a:rPr>
              <a:t>6</a:t>
            </a:r>
          </a:p>
        </p:txBody>
      </p:sp>
      <p:sp>
        <p:nvSpPr>
          <p:cNvPr name="TextBox 63" id="63"/>
          <p:cNvSpPr txBox="true"/>
          <p:nvPr/>
        </p:nvSpPr>
        <p:spPr>
          <a:xfrm rot="0">
            <a:off x="9919245" y="5183708"/>
            <a:ext cx="244569" cy="5173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07"/>
              </a:lnSpc>
            </a:pPr>
            <a:r>
              <a:rPr lang="en-US" b="true" sz="2862">
                <a:solidFill>
                  <a:srgbClr val="F2F2F2"/>
                </a:solidFill>
                <a:latin typeface="Repo Ultra-Bold"/>
                <a:ea typeface="Repo Ultra-Bold"/>
                <a:cs typeface="Repo Ultra-Bold"/>
                <a:sym typeface="Repo Ultra-Bold"/>
              </a:rPr>
              <a:t>7</a:t>
            </a:r>
          </a:p>
        </p:txBody>
      </p:sp>
      <p:sp>
        <p:nvSpPr>
          <p:cNvPr name="TextBox 64" id="64"/>
          <p:cNvSpPr txBox="true"/>
          <p:nvPr/>
        </p:nvSpPr>
        <p:spPr>
          <a:xfrm rot="0">
            <a:off x="9951086" y="6230499"/>
            <a:ext cx="244569" cy="5173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07"/>
              </a:lnSpc>
            </a:pPr>
            <a:r>
              <a:rPr lang="en-US" b="true" sz="2862">
                <a:solidFill>
                  <a:srgbClr val="F2F2F2"/>
                </a:solidFill>
                <a:latin typeface="Repo Ultra-Bold"/>
                <a:ea typeface="Repo Ultra-Bold"/>
                <a:cs typeface="Repo Ultra-Bold"/>
                <a:sym typeface="Repo Ultra-Bold"/>
              </a:rPr>
              <a:t>8</a:t>
            </a:r>
          </a:p>
        </p:txBody>
      </p:sp>
      <p:sp>
        <p:nvSpPr>
          <p:cNvPr name="TextBox 65" id="65"/>
          <p:cNvSpPr txBox="true"/>
          <p:nvPr/>
        </p:nvSpPr>
        <p:spPr>
          <a:xfrm rot="0">
            <a:off x="1653946" y="7338148"/>
            <a:ext cx="244569" cy="5173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07"/>
              </a:lnSpc>
            </a:pPr>
            <a:r>
              <a:rPr lang="en-US" b="true" sz="2862">
                <a:solidFill>
                  <a:srgbClr val="F2F2F2"/>
                </a:solidFill>
                <a:latin typeface="Repo Ultra-Bold"/>
                <a:ea typeface="Repo Ultra-Bold"/>
                <a:cs typeface="Repo Ultra-Bold"/>
                <a:sym typeface="Repo Ultra-Bold"/>
              </a:rPr>
              <a:t>4</a:t>
            </a:r>
          </a:p>
        </p:txBody>
      </p:sp>
      <p:sp>
        <p:nvSpPr>
          <p:cNvPr name="TextBox 66" id="66"/>
          <p:cNvSpPr txBox="true"/>
          <p:nvPr/>
        </p:nvSpPr>
        <p:spPr>
          <a:xfrm rot="0">
            <a:off x="1629357" y="8431394"/>
            <a:ext cx="244569" cy="5173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07"/>
              </a:lnSpc>
            </a:pPr>
            <a:r>
              <a:rPr lang="en-US" b="true" sz="2862">
                <a:solidFill>
                  <a:srgbClr val="F2F2F2"/>
                </a:solidFill>
                <a:latin typeface="Repo Ultra-Bold"/>
                <a:ea typeface="Repo Ultra-Bold"/>
                <a:cs typeface="Repo Ultra-Bold"/>
                <a:sym typeface="Repo Ultra-Bold"/>
              </a:rPr>
              <a:t>5</a:t>
            </a:r>
          </a:p>
        </p:txBody>
      </p:sp>
      <p:grpSp>
        <p:nvGrpSpPr>
          <p:cNvPr name="Group 67" id="67"/>
          <p:cNvGrpSpPr/>
          <p:nvPr/>
        </p:nvGrpSpPr>
        <p:grpSpPr>
          <a:xfrm rot="5400000">
            <a:off x="10888502" y="8519542"/>
            <a:ext cx="1407580" cy="1209639"/>
            <a:chOff x="0" y="0"/>
            <a:chExt cx="812800" cy="698500"/>
          </a:xfrm>
        </p:grpSpPr>
        <p:sp>
          <p:nvSpPr>
            <p:cNvPr name="Freeform 68" id="68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00ADB5"/>
            </a:solidFill>
          </p:spPr>
        </p:sp>
        <p:sp>
          <p:nvSpPr>
            <p:cNvPr name="TextBox 69" id="69"/>
            <p:cNvSpPr txBox="true"/>
            <p:nvPr/>
          </p:nvSpPr>
          <p:spPr>
            <a:xfrm>
              <a:off x="114300" y="-66675"/>
              <a:ext cx="584200" cy="76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70" id="70"/>
          <p:cNvGrpSpPr/>
          <p:nvPr/>
        </p:nvGrpSpPr>
        <p:grpSpPr>
          <a:xfrm rot="5400000">
            <a:off x="12211829" y="9783177"/>
            <a:ext cx="1028787" cy="884114"/>
            <a:chOff x="0" y="0"/>
            <a:chExt cx="812800" cy="698500"/>
          </a:xfrm>
        </p:grpSpPr>
        <p:sp>
          <p:nvSpPr>
            <p:cNvPr name="Freeform 71" id="71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00ADB5">
                <a:alpha val="49804"/>
              </a:srgbClr>
            </a:solidFill>
          </p:spPr>
        </p:sp>
        <p:sp>
          <p:nvSpPr>
            <p:cNvPr name="TextBox 72" id="72"/>
            <p:cNvSpPr txBox="true"/>
            <p:nvPr/>
          </p:nvSpPr>
          <p:spPr>
            <a:xfrm>
              <a:off x="114300" y="-66675"/>
              <a:ext cx="584200" cy="76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73" id="73"/>
          <p:cNvGrpSpPr/>
          <p:nvPr/>
        </p:nvGrpSpPr>
        <p:grpSpPr>
          <a:xfrm rot="5400000">
            <a:off x="13253882" y="8954489"/>
            <a:ext cx="602270" cy="517576"/>
            <a:chOff x="0" y="0"/>
            <a:chExt cx="812800" cy="698500"/>
          </a:xfrm>
        </p:grpSpPr>
        <p:sp>
          <p:nvSpPr>
            <p:cNvPr name="Freeform 74" id="74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00ADB5">
                <a:alpha val="19608"/>
              </a:srgbClr>
            </a:solidFill>
          </p:spPr>
        </p:sp>
        <p:sp>
          <p:nvSpPr>
            <p:cNvPr name="TextBox 75" id="75"/>
            <p:cNvSpPr txBox="true"/>
            <p:nvPr/>
          </p:nvSpPr>
          <p:spPr>
            <a:xfrm>
              <a:off x="114300" y="-66675"/>
              <a:ext cx="584200" cy="76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</p:spTree>
  </p:cSld>
  <p:clrMapOvr>
    <a:masterClrMapping/>
  </p:clrMapOvr>
  <p:transition spd="fast">
    <p:wipe dir="l"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ADB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793008" y="9433571"/>
            <a:ext cx="4470341" cy="853429"/>
          </a:xfrm>
          <a:custGeom>
            <a:avLst/>
            <a:gdLst/>
            <a:ahLst/>
            <a:cxnLst/>
            <a:rect r="r" b="b" t="t" l="l"/>
            <a:pathLst>
              <a:path h="853429" w="4470341">
                <a:moveTo>
                  <a:pt x="0" y="0"/>
                </a:moveTo>
                <a:lnTo>
                  <a:pt x="4470342" y="0"/>
                </a:lnTo>
                <a:lnTo>
                  <a:pt x="4470342" y="853429"/>
                </a:lnTo>
                <a:lnTo>
                  <a:pt x="0" y="8534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198558" y="680799"/>
            <a:ext cx="3211223" cy="1435484"/>
          </a:xfrm>
          <a:custGeom>
            <a:avLst/>
            <a:gdLst/>
            <a:ahLst/>
            <a:cxnLst/>
            <a:rect r="r" b="b" t="t" l="l"/>
            <a:pathLst>
              <a:path h="1435484" w="3211223">
                <a:moveTo>
                  <a:pt x="0" y="0"/>
                </a:moveTo>
                <a:lnTo>
                  <a:pt x="3211224" y="0"/>
                </a:lnTo>
                <a:lnTo>
                  <a:pt x="3211224" y="1435484"/>
                </a:lnTo>
                <a:lnTo>
                  <a:pt x="0" y="143548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-22426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2283986" y="2891562"/>
            <a:ext cx="3954283" cy="3954283"/>
            <a:chOff x="0" y="0"/>
            <a:chExt cx="6350000" cy="6350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124460" y="124460"/>
              <a:ext cx="6101080" cy="6101080"/>
            </a:xfrm>
            <a:custGeom>
              <a:avLst/>
              <a:gdLst/>
              <a:ahLst/>
              <a:cxnLst/>
              <a:rect r="r" b="b" t="t" l="l"/>
              <a:pathLst>
                <a:path h="6101080" w="6101080">
                  <a:moveTo>
                    <a:pt x="0" y="0"/>
                  </a:moveTo>
                  <a:lnTo>
                    <a:pt x="6101080" y="0"/>
                  </a:lnTo>
                  <a:lnTo>
                    <a:pt x="6101080" y="6101080"/>
                  </a:lnTo>
                  <a:lnTo>
                    <a:pt x="0" y="6101080"/>
                  </a:lnTo>
                  <a:close/>
                </a:path>
              </a:pathLst>
            </a:custGeom>
            <a:blipFill>
              <a:blip r:embed="rId6"/>
              <a:stretch>
                <a:fillRect l="0" t="-21408" r="0" b="-92781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6350000" y="6350000"/>
                  </a:moveTo>
                  <a:lnTo>
                    <a:pt x="0" y="6350000"/>
                  </a:lnTo>
                  <a:lnTo>
                    <a:pt x="0" y="0"/>
                  </a:lnTo>
                  <a:lnTo>
                    <a:pt x="6350000" y="0"/>
                  </a:lnTo>
                  <a:lnTo>
                    <a:pt x="6350000" y="6350000"/>
                  </a:lnTo>
                  <a:close/>
                  <a:moveTo>
                    <a:pt x="248920" y="6101080"/>
                  </a:moveTo>
                  <a:lnTo>
                    <a:pt x="6099810" y="6101080"/>
                  </a:lnTo>
                  <a:lnTo>
                    <a:pt x="6099810" y="248920"/>
                  </a:lnTo>
                  <a:lnTo>
                    <a:pt x="248920" y="248920"/>
                  </a:lnTo>
                  <a:lnTo>
                    <a:pt x="248920" y="610108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7166350" y="2891562"/>
            <a:ext cx="3954283" cy="3954283"/>
            <a:chOff x="0" y="0"/>
            <a:chExt cx="6350000" cy="63500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124460" y="124460"/>
              <a:ext cx="6101080" cy="6101080"/>
            </a:xfrm>
            <a:custGeom>
              <a:avLst/>
              <a:gdLst/>
              <a:ahLst/>
              <a:cxnLst/>
              <a:rect r="r" b="b" t="t" l="l"/>
              <a:pathLst>
                <a:path h="6101080" w="6101080">
                  <a:moveTo>
                    <a:pt x="0" y="0"/>
                  </a:moveTo>
                  <a:lnTo>
                    <a:pt x="6101080" y="0"/>
                  </a:lnTo>
                  <a:lnTo>
                    <a:pt x="6101080" y="6101080"/>
                  </a:lnTo>
                  <a:lnTo>
                    <a:pt x="0" y="6101080"/>
                  </a:lnTo>
                  <a:close/>
                </a:path>
              </a:pathLst>
            </a:custGeom>
            <a:blipFill>
              <a:blip r:embed="rId7"/>
              <a:stretch>
                <a:fillRect l="0" t="-30471" r="0" b="-83718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6350000" y="6350000"/>
                  </a:moveTo>
                  <a:lnTo>
                    <a:pt x="0" y="6350000"/>
                  </a:lnTo>
                  <a:lnTo>
                    <a:pt x="0" y="0"/>
                  </a:lnTo>
                  <a:lnTo>
                    <a:pt x="6350000" y="0"/>
                  </a:lnTo>
                  <a:lnTo>
                    <a:pt x="6350000" y="6350000"/>
                  </a:lnTo>
                  <a:close/>
                  <a:moveTo>
                    <a:pt x="248920" y="6101080"/>
                  </a:moveTo>
                  <a:lnTo>
                    <a:pt x="6099810" y="6101080"/>
                  </a:lnTo>
                  <a:lnTo>
                    <a:pt x="6099810" y="248920"/>
                  </a:lnTo>
                  <a:lnTo>
                    <a:pt x="248920" y="248920"/>
                  </a:lnTo>
                  <a:lnTo>
                    <a:pt x="248920" y="610108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12044558" y="2891562"/>
            <a:ext cx="3954283" cy="3954283"/>
            <a:chOff x="0" y="0"/>
            <a:chExt cx="6350000" cy="63500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124460" y="124460"/>
              <a:ext cx="6101080" cy="6101080"/>
            </a:xfrm>
            <a:custGeom>
              <a:avLst/>
              <a:gdLst/>
              <a:ahLst/>
              <a:cxnLst/>
              <a:rect r="r" b="b" t="t" l="l"/>
              <a:pathLst>
                <a:path h="6101080" w="6101080">
                  <a:moveTo>
                    <a:pt x="0" y="0"/>
                  </a:moveTo>
                  <a:lnTo>
                    <a:pt x="6101080" y="0"/>
                  </a:lnTo>
                  <a:lnTo>
                    <a:pt x="6101080" y="6101080"/>
                  </a:lnTo>
                  <a:lnTo>
                    <a:pt x="0" y="6101080"/>
                  </a:lnTo>
                  <a:close/>
                </a:path>
              </a:pathLst>
            </a:custGeom>
            <a:blipFill>
              <a:blip r:embed="rId8"/>
              <a:stretch>
                <a:fillRect l="0" t="-34197" r="0" b="-80646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6350000" y="6350000"/>
                  </a:moveTo>
                  <a:lnTo>
                    <a:pt x="0" y="6350000"/>
                  </a:lnTo>
                  <a:lnTo>
                    <a:pt x="0" y="0"/>
                  </a:lnTo>
                  <a:lnTo>
                    <a:pt x="6350000" y="0"/>
                  </a:lnTo>
                  <a:lnTo>
                    <a:pt x="6350000" y="6350000"/>
                  </a:lnTo>
                  <a:close/>
                  <a:moveTo>
                    <a:pt x="248920" y="6101080"/>
                  </a:moveTo>
                  <a:lnTo>
                    <a:pt x="6099810" y="6101080"/>
                  </a:lnTo>
                  <a:lnTo>
                    <a:pt x="6099810" y="248920"/>
                  </a:lnTo>
                  <a:lnTo>
                    <a:pt x="248920" y="248920"/>
                  </a:lnTo>
                  <a:lnTo>
                    <a:pt x="248920" y="610108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1954451" y="7370750"/>
            <a:ext cx="4565023" cy="5297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4"/>
              </a:lnSpc>
            </a:pPr>
            <a:r>
              <a:rPr lang="en-US" sz="3800">
                <a:solidFill>
                  <a:srgbClr val="0C3E5B"/>
                </a:solidFill>
                <a:latin typeface="Repo Bold"/>
                <a:ea typeface="Repo Bold"/>
                <a:cs typeface="Repo Bold"/>
                <a:sym typeface="Repo Bold"/>
              </a:rPr>
              <a:t>NIBALDO QUEZADA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235147" y="8091056"/>
            <a:ext cx="4003121" cy="6328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72"/>
              </a:lnSpc>
            </a:pPr>
            <a:r>
              <a:rPr lang="en-US" b="true" sz="2400">
                <a:solidFill>
                  <a:srgbClr val="FFFFFF"/>
                </a:solidFill>
                <a:latin typeface="Repo Semi-Bold"/>
                <a:ea typeface="Repo Semi-Bold"/>
                <a:cs typeface="Repo Semi-Bold"/>
                <a:sym typeface="Repo Semi-Bold"/>
              </a:rPr>
              <a:t>DESARROLLADOR FULLSTACK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166604" y="8091056"/>
            <a:ext cx="3954283" cy="3280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72"/>
              </a:lnSpc>
            </a:pPr>
            <a:r>
              <a:rPr lang="en-US" b="true" sz="2400">
                <a:solidFill>
                  <a:srgbClr val="FFFFFF"/>
                </a:solidFill>
                <a:latin typeface="Repo Semi-Bold"/>
                <a:ea typeface="Repo Semi-Bold"/>
                <a:cs typeface="Repo Semi-Bold"/>
                <a:sym typeface="Repo Semi-Bold"/>
              </a:rPr>
              <a:t>PRODUCT OWNER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073896" y="7370750"/>
            <a:ext cx="3954283" cy="5297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4"/>
              </a:lnSpc>
            </a:pPr>
            <a:r>
              <a:rPr lang="en-US" sz="3800">
                <a:solidFill>
                  <a:srgbClr val="0C3E5B"/>
                </a:solidFill>
                <a:latin typeface="Repo Bold"/>
                <a:ea typeface="Repo Bold"/>
                <a:cs typeface="Repo Bold"/>
                <a:sym typeface="Repo Bold"/>
              </a:rPr>
              <a:t>NICOLAS PEÑA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939658" y="7370750"/>
            <a:ext cx="4407666" cy="5297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4"/>
              </a:lnSpc>
            </a:pPr>
            <a:r>
              <a:rPr lang="en-US" sz="3800">
                <a:solidFill>
                  <a:srgbClr val="0C3E5B"/>
                </a:solidFill>
                <a:latin typeface="Repo Bold"/>
                <a:ea typeface="Repo Bold"/>
                <a:cs typeface="Repo Bold"/>
                <a:sym typeface="Repo Bold"/>
              </a:rPr>
              <a:t>CRISTIAN ARROYO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3778109" y="1484266"/>
            <a:ext cx="10730763" cy="824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80"/>
              </a:lnSpc>
            </a:pPr>
            <a:r>
              <a:rPr lang="en-US" sz="6000">
                <a:solidFill>
                  <a:srgbClr val="FFFFFF"/>
                </a:solidFill>
                <a:latin typeface="Repo Bold"/>
                <a:ea typeface="Repo Bold"/>
                <a:cs typeface="Repo Bold"/>
                <a:sym typeface="Repo Bold"/>
              </a:rPr>
              <a:t>INTEGRANTES DEL EQUIPO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2044812" y="8091056"/>
            <a:ext cx="3974553" cy="6328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72"/>
              </a:lnSpc>
            </a:pPr>
            <a:r>
              <a:rPr lang="en-US" b="true" sz="2400">
                <a:solidFill>
                  <a:srgbClr val="FFFFFF"/>
                </a:solidFill>
                <a:latin typeface="Repo Semi-Bold"/>
                <a:ea typeface="Repo Semi-Bold"/>
                <a:cs typeface="Repo Semi-Bold"/>
                <a:sym typeface="Repo Semi-Bold"/>
              </a:rPr>
              <a:t>DESARROLLADOR FULLSTACK</a:t>
            </a:r>
          </a:p>
        </p:txBody>
      </p:sp>
    </p:spTree>
  </p:cSld>
  <p:clrMapOvr>
    <a:masterClrMapping/>
  </p:clrMapOvr>
  <p:transition spd="fast">
    <p:wipe dir="l"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C3E5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810684" y="9433571"/>
            <a:ext cx="4470341" cy="853429"/>
          </a:xfrm>
          <a:custGeom>
            <a:avLst/>
            <a:gdLst/>
            <a:ahLst/>
            <a:cxnLst/>
            <a:rect r="r" b="b" t="t" l="l"/>
            <a:pathLst>
              <a:path h="853429" w="4470341">
                <a:moveTo>
                  <a:pt x="0" y="0"/>
                </a:moveTo>
                <a:lnTo>
                  <a:pt x="4470341" y="0"/>
                </a:lnTo>
                <a:lnTo>
                  <a:pt x="4470341" y="853429"/>
                </a:lnTo>
                <a:lnTo>
                  <a:pt x="0" y="8534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240654" y="685748"/>
            <a:ext cx="3211223" cy="1435484"/>
          </a:xfrm>
          <a:custGeom>
            <a:avLst/>
            <a:gdLst/>
            <a:ahLst/>
            <a:cxnLst/>
            <a:rect r="r" b="b" t="t" l="l"/>
            <a:pathLst>
              <a:path h="1435484" w="3211223">
                <a:moveTo>
                  <a:pt x="0" y="0"/>
                </a:moveTo>
                <a:lnTo>
                  <a:pt x="3211223" y="0"/>
                </a:lnTo>
                <a:lnTo>
                  <a:pt x="3211223" y="1435484"/>
                </a:lnTo>
                <a:lnTo>
                  <a:pt x="0" y="143548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-22426"/>
            </a:stretch>
          </a:blipFill>
        </p:spPr>
      </p:sp>
      <p:sp>
        <p:nvSpPr>
          <p:cNvPr name="AutoShape 4" id="4"/>
          <p:cNvSpPr/>
          <p:nvPr/>
        </p:nvSpPr>
        <p:spPr>
          <a:xfrm>
            <a:off x="1028700" y="2419516"/>
            <a:ext cx="1945335" cy="0"/>
          </a:xfrm>
          <a:prstGeom prst="line">
            <a:avLst/>
          </a:prstGeom>
          <a:ln cap="flat" w="95250">
            <a:solidFill>
              <a:srgbClr val="00ADB5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5" id="5"/>
          <p:cNvGrpSpPr/>
          <p:nvPr/>
        </p:nvGrpSpPr>
        <p:grpSpPr>
          <a:xfrm rot="0">
            <a:off x="1028700" y="807012"/>
            <a:ext cx="498934" cy="428772"/>
            <a:chOff x="0" y="0"/>
            <a:chExt cx="812800" cy="6985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00ADB5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14300" y="-66675"/>
              <a:ext cx="584200" cy="76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028700" y="1280326"/>
            <a:ext cx="7104703" cy="9391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59"/>
              </a:lnSpc>
            </a:pPr>
            <a:r>
              <a:rPr lang="en-US" b="true" sz="5400">
                <a:solidFill>
                  <a:srgbClr val="FFFFFF"/>
                </a:solidFill>
                <a:latin typeface="Repo Ultra-Bold"/>
                <a:ea typeface="Repo Ultra-Bold"/>
                <a:cs typeface="Repo Ultra-Bold"/>
                <a:sym typeface="Repo Ultra-Bold"/>
              </a:rPr>
              <a:t>NUESTRO CLIENTE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8646800" y="2419516"/>
            <a:ext cx="6634225" cy="2040038"/>
            <a:chOff x="0" y="0"/>
            <a:chExt cx="8845633" cy="272005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720050" cy="2720050"/>
            </a:xfrm>
            <a:custGeom>
              <a:avLst/>
              <a:gdLst/>
              <a:ahLst/>
              <a:cxnLst/>
              <a:rect r="r" b="b" t="t" l="l"/>
              <a:pathLst>
                <a:path h="2720050" w="2720050">
                  <a:moveTo>
                    <a:pt x="0" y="0"/>
                  </a:moveTo>
                  <a:lnTo>
                    <a:pt x="2720050" y="0"/>
                  </a:lnTo>
                  <a:lnTo>
                    <a:pt x="2720050" y="2720050"/>
                  </a:lnTo>
                  <a:lnTo>
                    <a:pt x="0" y="27200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1" id="11"/>
            <p:cNvSpPr txBox="true"/>
            <p:nvPr/>
          </p:nvSpPr>
          <p:spPr>
            <a:xfrm rot="0">
              <a:off x="3523585" y="639852"/>
              <a:ext cx="5322048" cy="130699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001"/>
                </a:lnSpc>
              </a:pPr>
              <a:r>
                <a:rPr lang="en-US" b="true" sz="5715">
                  <a:solidFill>
                    <a:srgbClr val="FFFFFF"/>
                  </a:solidFill>
                  <a:latin typeface="Repo Ultra-Bold"/>
                  <a:ea typeface="Repo Ultra-Bold"/>
                  <a:cs typeface="Repo Ultra-Bold"/>
                  <a:sym typeface="Repo Ultra-Bold"/>
                </a:rPr>
                <a:t>570 DPTOS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8652758" y="4708349"/>
            <a:ext cx="6040234" cy="1965430"/>
            <a:chOff x="0" y="0"/>
            <a:chExt cx="8053646" cy="262057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712107" cy="2620573"/>
            </a:xfrm>
            <a:custGeom>
              <a:avLst/>
              <a:gdLst/>
              <a:ahLst/>
              <a:cxnLst/>
              <a:rect r="r" b="b" t="t" l="l"/>
              <a:pathLst>
                <a:path h="2620573" w="2712107">
                  <a:moveTo>
                    <a:pt x="0" y="0"/>
                  </a:moveTo>
                  <a:lnTo>
                    <a:pt x="2712107" y="0"/>
                  </a:lnTo>
                  <a:lnTo>
                    <a:pt x="2712107" y="2620573"/>
                  </a:lnTo>
                  <a:lnTo>
                    <a:pt x="0" y="26205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4" id="14"/>
            <p:cNvSpPr txBox="true"/>
            <p:nvPr/>
          </p:nvSpPr>
          <p:spPr>
            <a:xfrm rot="0">
              <a:off x="3515642" y="621100"/>
              <a:ext cx="4538004" cy="125454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708"/>
                </a:lnSpc>
              </a:pPr>
              <a:r>
                <a:rPr lang="en-US" b="true" sz="5506">
                  <a:solidFill>
                    <a:srgbClr val="FFFFFF"/>
                  </a:solidFill>
                  <a:latin typeface="Repo Ultra-Bold"/>
                  <a:ea typeface="Repo Ultra-Bold"/>
                  <a:cs typeface="Repo Ultra-Bold"/>
                  <a:sym typeface="Repo Ultra-Bold"/>
                </a:rPr>
                <a:t>30 CASAS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8728709" y="7075413"/>
            <a:ext cx="6661637" cy="1855402"/>
            <a:chOff x="0" y="0"/>
            <a:chExt cx="8882183" cy="2473869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3016914" cy="2473869"/>
            </a:xfrm>
            <a:custGeom>
              <a:avLst/>
              <a:gdLst/>
              <a:ahLst/>
              <a:cxnLst/>
              <a:rect r="r" b="b" t="t" l="l"/>
              <a:pathLst>
                <a:path h="2473869" w="3016914">
                  <a:moveTo>
                    <a:pt x="0" y="0"/>
                  </a:moveTo>
                  <a:lnTo>
                    <a:pt x="3016914" y="0"/>
                  </a:lnTo>
                  <a:lnTo>
                    <a:pt x="3016914" y="2473869"/>
                  </a:lnTo>
                  <a:lnTo>
                    <a:pt x="0" y="2473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7" id="17"/>
            <p:cNvSpPr txBox="true"/>
            <p:nvPr/>
          </p:nvSpPr>
          <p:spPr>
            <a:xfrm rot="0">
              <a:off x="3414373" y="87987"/>
              <a:ext cx="5467810" cy="22053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6615"/>
                </a:lnSpc>
              </a:pPr>
              <a:r>
                <a:rPr lang="en-US" sz="4725" b="true">
                  <a:solidFill>
                    <a:srgbClr val="FFFFFF"/>
                  </a:solidFill>
                  <a:latin typeface="Repo Ultra-Bold"/>
                  <a:ea typeface="Repo Ultra-Bold"/>
                  <a:cs typeface="Repo Ultra-Bold"/>
                  <a:sym typeface="Repo Ultra-Bold"/>
                </a:rPr>
                <a:t>1 ACCESO </a:t>
              </a:r>
            </a:p>
            <a:p>
              <a:pPr algn="l">
                <a:lnSpc>
                  <a:spcPts val="6615"/>
                </a:lnSpc>
              </a:pPr>
              <a:r>
                <a:rPr lang="en-US" b="true" sz="4725">
                  <a:solidFill>
                    <a:srgbClr val="FFFFFF"/>
                  </a:solidFill>
                  <a:latin typeface="Repo Ultra-Bold"/>
                  <a:ea typeface="Repo Ultra-Bold"/>
                  <a:cs typeface="Repo Ultra-Bold"/>
                  <a:sym typeface="Repo Ultra-Bold"/>
                </a:rPr>
                <a:t>CONTROLADO</a:t>
              </a: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1726312" y="723900"/>
            <a:ext cx="3490514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00ADB5"/>
                </a:solidFill>
                <a:latin typeface="Repo Bold"/>
                <a:ea typeface="Repo Bold"/>
                <a:cs typeface="Repo Bold"/>
                <a:sym typeface="Repo Bold"/>
              </a:rPr>
              <a:t>ANTECEDENTES</a:t>
            </a:r>
          </a:p>
        </p:txBody>
      </p:sp>
      <p:grpSp>
        <p:nvGrpSpPr>
          <p:cNvPr name="Group 19" id="19"/>
          <p:cNvGrpSpPr/>
          <p:nvPr/>
        </p:nvGrpSpPr>
        <p:grpSpPr>
          <a:xfrm rot="-5400000">
            <a:off x="13131692" y="812623"/>
            <a:ext cx="1407580" cy="1209639"/>
            <a:chOff x="0" y="0"/>
            <a:chExt cx="812800" cy="6985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00ADB5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114300" y="-66675"/>
              <a:ext cx="584200" cy="76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22" id="22"/>
          <p:cNvSpPr/>
          <p:nvPr/>
        </p:nvSpPr>
        <p:spPr>
          <a:xfrm flipH="false" flipV="false" rot="0">
            <a:off x="3063324" y="2901342"/>
            <a:ext cx="4235323" cy="6356958"/>
          </a:xfrm>
          <a:custGeom>
            <a:avLst/>
            <a:gdLst/>
            <a:ahLst/>
            <a:cxnLst/>
            <a:rect r="r" b="b" t="t" l="l"/>
            <a:pathLst>
              <a:path h="6356958" w="4235323">
                <a:moveTo>
                  <a:pt x="0" y="0"/>
                </a:moveTo>
                <a:lnTo>
                  <a:pt x="4235324" y="0"/>
                </a:lnTo>
                <a:lnTo>
                  <a:pt x="4235324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grpSp>
        <p:nvGrpSpPr>
          <p:cNvPr name="Group 23" id="23"/>
          <p:cNvGrpSpPr/>
          <p:nvPr/>
        </p:nvGrpSpPr>
        <p:grpSpPr>
          <a:xfrm rot="-5400000">
            <a:off x="12074187" y="366083"/>
            <a:ext cx="1028787" cy="884114"/>
            <a:chOff x="0" y="0"/>
            <a:chExt cx="812800" cy="6985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00ADB5">
                <a:alpha val="49804"/>
              </a:srgbClr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114300" y="-66675"/>
              <a:ext cx="584200" cy="76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-5400000">
            <a:off x="11458650" y="1561309"/>
            <a:ext cx="602270" cy="517576"/>
            <a:chOff x="0" y="0"/>
            <a:chExt cx="812800" cy="6985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00ADB5">
                <a:alpha val="19608"/>
              </a:srgbClr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114300" y="-66675"/>
              <a:ext cx="584200" cy="76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-10800000">
            <a:off x="1110409" y="3872931"/>
            <a:ext cx="1714790" cy="1473648"/>
            <a:chOff x="0" y="0"/>
            <a:chExt cx="812800" cy="69850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00ADB5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114300" y="-66675"/>
              <a:ext cx="584200" cy="76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32" id="32"/>
          <p:cNvGrpSpPr/>
          <p:nvPr/>
        </p:nvGrpSpPr>
        <p:grpSpPr>
          <a:xfrm rot="-10800000">
            <a:off x="0" y="5452632"/>
            <a:ext cx="1253324" cy="1077075"/>
            <a:chOff x="0" y="0"/>
            <a:chExt cx="812800" cy="698500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00ADB5">
                <a:alpha val="49804"/>
              </a:srgbClr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114300" y="-66675"/>
              <a:ext cx="584200" cy="76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35" id="35"/>
          <p:cNvGrpSpPr/>
          <p:nvPr/>
        </p:nvGrpSpPr>
        <p:grpSpPr>
          <a:xfrm rot="-10800000">
            <a:off x="1492624" y="6685584"/>
            <a:ext cx="733718" cy="630539"/>
            <a:chOff x="0" y="0"/>
            <a:chExt cx="812800" cy="698500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00ADB5">
                <a:alpha val="19608"/>
              </a:srgbClr>
            </a:solidFill>
          </p:spPr>
        </p:sp>
        <p:sp>
          <p:nvSpPr>
            <p:cNvPr name="TextBox 37" id="37"/>
            <p:cNvSpPr txBox="true"/>
            <p:nvPr/>
          </p:nvSpPr>
          <p:spPr>
            <a:xfrm>
              <a:off x="114300" y="-66675"/>
              <a:ext cx="584200" cy="76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</p:spTree>
  </p:cSld>
  <p:clrMapOvr>
    <a:masterClrMapping/>
  </p:clrMapOvr>
  <p:transition spd="fast">
    <p:wipe dir="l"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C3E5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070087" y="9433571"/>
            <a:ext cx="4470341" cy="853429"/>
          </a:xfrm>
          <a:custGeom>
            <a:avLst/>
            <a:gdLst/>
            <a:ahLst/>
            <a:cxnLst/>
            <a:rect r="r" b="b" t="t" l="l"/>
            <a:pathLst>
              <a:path h="853429" w="4470341">
                <a:moveTo>
                  <a:pt x="0" y="0"/>
                </a:moveTo>
                <a:lnTo>
                  <a:pt x="4470342" y="0"/>
                </a:lnTo>
                <a:lnTo>
                  <a:pt x="4470342" y="853429"/>
                </a:lnTo>
                <a:lnTo>
                  <a:pt x="0" y="8534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240654" y="685748"/>
            <a:ext cx="3211223" cy="1435484"/>
          </a:xfrm>
          <a:custGeom>
            <a:avLst/>
            <a:gdLst/>
            <a:ahLst/>
            <a:cxnLst/>
            <a:rect r="r" b="b" t="t" l="l"/>
            <a:pathLst>
              <a:path h="1435484" w="3211223">
                <a:moveTo>
                  <a:pt x="0" y="0"/>
                </a:moveTo>
                <a:lnTo>
                  <a:pt x="3211223" y="0"/>
                </a:lnTo>
                <a:lnTo>
                  <a:pt x="3211223" y="1435484"/>
                </a:lnTo>
                <a:lnTo>
                  <a:pt x="0" y="143548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-22426"/>
            </a:stretch>
          </a:blipFill>
        </p:spPr>
      </p:sp>
      <p:sp>
        <p:nvSpPr>
          <p:cNvPr name="AutoShape 4" id="4"/>
          <p:cNvSpPr/>
          <p:nvPr/>
        </p:nvSpPr>
        <p:spPr>
          <a:xfrm>
            <a:off x="1028700" y="2419516"/>
            <a:ext cx="1945335" cy="0"/>
          </a:xfrm>
          <a:prstGeom prst="line">
            <a:avLst/>
          </a:prstGeom>
          <a:ln cap="flat" w="95250">
            <a:solidFill>
              <a:srgbClr val="00ADB5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5" id="5"/>
          <p:cNvGrpSpPr/>
          <p:nvPr/>
        </p:nvGrpSpPr>
        <p:grpSpPr>
          <a:xfrm rot="0">
            <a:off x="1028700" y="807012"/>
            <a:ext cx="498934" cy="428772"/>
            <a:chOff x="0" y="0"/>
            <a:chExt cx="812800" cy="6985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00ADB5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14300" y="-66675"/>
              <a:ext cx="584200" cy="76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028700" y="1280326"/>
            <a:ext cx="7104703" cy="926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59"/>
              </a:lnSpc>
            </a:pPr>
            <a:r>
              <a:rPr lang="en-US" b="true" sz="5400">
                <a:solidFill>
                  <a:srgbClr val="FFFFFF"/>
                </a:solidFill>
                <a:latin typeface="Repo Ultra-Bold"/>
                <a:ea typeface="Repo Ultra-Bold"/>
                <a:cs typeface="Repo Ultra-Bold"/>
                <a:sym typeface="Repo Ultra-Bold"/>
              </a:rPr>
              <a:t>PROBLEMÁTICA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3825284" y="3637502"/>
            <a:ext cx="4908047" cy="4683667"/>
            <a:chOff x="0" y="0"/>
            <a:chExt cx="6544063" cy="624488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538732" y="0"/>
              <a:ext cx="5466599" cy="4011117"/>
            </a:xfrm>
            <a:custGeom>
              <a:avLst/>
              <a:gdLst/>
              <a:ahLst/>
              <a:cxnLst/>
              <a:rect r="r" b="b" t="t" l="l"/>
              <a:pathLst>
                <a:path h="4011117" w="5466599">
                  <a:moveTo>
                    <a:pt x="0" y="0"/>
                  </a:moveTo>
                  <a:lnTo>
                    <a:pt x="5466599" y="0"/>
                  </a:lnTo>
                  <a:lnTo>
                    <a:pt x="5466599" y="4011117"/>
                  </a:lnTo>
                  <a:lnTo>
                    <a:pt x="0" y="40111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1" id="11"/>
            <p:cNvSpPr txBox="true"/>
            <p:nvPr/>
          </p:nvSpPr>
          <p:spPr>
            <a:xfrm rot="0">
              <a:off x="0" y="5001786"/>
              <a:ext cx="6544063" cy="124310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7708"/>
                </a:lnSpc>
                <a:spcBef>
                  <a:spcPct val="0"/>
                </a:spcBef>
              </a:pPr>
              <a:r>
                <a:rPr lang="en-US" b="true" sz="5506" strike="noStrike" u="none">
                  <a:solidFill>
                    <a:srgbClr val="FAE9FF"/>
                  </a:solidFill>
                  <a:latin typeface="Repo Ultra-Bold"/>
                  <a:ea typeface="Repo Ultra-Bold"/>
                  <a:cs typeface="Repo Ultra-Bold"/>
                  <a:sym typeface="Repo Ultra-Bold"/>
                </a:rPr>
                <a:t>CONGESTIÓN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9491096" y="3447007"/>
            <a:ext cx="4100857" cy="4874162"/>
            <a:chOff x="0" y="0"/>
            <a:chExt cx="5467810" cy="649888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937453" y="0"/>
              <a:ext cx="3592904" cy="4673697"/>
            </a:xfrm>
            <a:custGeom>
              <a:avLst/>
              <a:gdLst/>
              <a:ahLst/>
              <a:cxnLst/>
              <a:rect r="r" b="b" t="t" l="l"/>
              <a:pathLst>
                <a:path h="4673697" w="3592904">
                  <a:moveTo>
                    <a:pt x="0" y="0"/>
                  </a:moveTo>
                  <a:lnTo>
                    <a:pt x="3592904" y="0"/>
                  </a:lnTo>
                  <a:lnTo>
                    <a:pt x="3592904" y="4673697"/>
                  </a:lnTo>
                  <a:lnTo>
                    <a:pt x="0" y="46736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4" id="14"/>
            <p:cNvSpPr txBox="true"/>
            <p:nvPr/>
          </p:nvSpPr>
          <p:spPr>
            <a:xfrm rot="0">
              <a:off x="0" y="5244334"/>
              <a:ext cx="5467810" cy="125454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708"/>
                </a:lnSpc>
              </a:pPr>
              <a:r>
                <a:rPr lang="en-US" b="true" sz="5506">
                  <a:solidFill>
                    <a:srgbClr val="FAE9FF"/>
                  </a:solidFill>
                  <a:latin typeface="Repo Ultra-Bold"/>
                  <a:ea typeface="Repo Ultra-Bold"/>
                  <a:cs typeface="Repo Ultra-Bold"/>
                  <a:sym typeface="Repo Ultra-Bold"/>
                </a:rPr>
                <a:t>SEGURIDAD</a:t>
              </a: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726312" y="723900"/>
            <a:ext cx="3490514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00ADB5"/>
                </a:solidFill>
                <a:latin typeface="Repo Bold"/>
                <a:ea typeface="Repo Bold"/>
                <a:cs typeface="Repo Bold"/>
                <a:sym typeface="Repo Bold"/>
              </a:rPr>
              <a:t>ANTECEDENTES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14372058" y="3589887"/>
            <a:ext cx="1807841" cy="1553613"/>
            <a:chOff x="0" y="0"/>
            <a:chExt cx="812800" cy="6985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00ADB5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114300" y="-66675"/>
              <a:ext cx="584200" cy="76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6029229" y="2342558"/>
            <a:ext cx="1321333" cy="1135521"/>
            <a:chOff x="0" y="0"/>
            <a:chExt cx="812800" cy="6985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00ADB5">
                <a:alpha val="49804"/>
              </a:srgbClr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114300" y="-66675"/>
              <a:ext cx="584200" cy="76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5003411" y="1513469"/>
            <a:ext cx="773532" cy="664754"/>
            <a:chOff x="0" y="0"/>
            <a:chExt cx="812800" cy="6985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00ADB5">
                <a:alpha val="19608"/>
              </a:srgbClr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114300" y="-66675"/>
              <a:ext cx="584200" cy="76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-10800000">
            <a:off x="1386952" y="6485810"/>
            <a:ext cx="1680568" cy="1444238"/>
            <a:chOff x="0" y="0"/>
            <a:chExt cx="812800" cy="6985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00ADB5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114300" y="-66675"/>
              <a:ext cx="584200" cy="76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-10800000">
            <a:off x="298703" y="8033985"/>
            <a:ext cx="1228311" cy="1055580"/>
            <a:chOff x="0" y="0"/>
            <a:chExt cx="812800" cy="69850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00ADB5">
                <a:alpha val="49804"/>
              </a:srgbClr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114300" y="-66675"/>
              <a:ext cx="584200" cy="76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31" id="31"/>
          <p:cNvGrpSpPr/>
          <p:nvPr/>
        </p:nvGrpSpPr>
        <p:grpSpPr>
          <a:xfrm rot="-10800000">
            <a:off x="1761539" y="9242330"/>
            <a:ext cx="719075" cy="617955"/>
            <a:chOff x="0" y="0"/>
            <a:chExt cx="812800" cy="698500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00ADB5">
                <a:alpha val="19608"/>
              </a:srgbClr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114300" y="-66675"/>
              <a:ext cx="584200" cy="76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</p:spTree>
  </p:cSld>
  <p:clrMapOvr>
    <a:masterClrMapping/>
  </p:clrMapOvr>
  <p:transition spd="fast">
    <p:wipe dir="l"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895015" y="8851516"/>
            <a:ext cx="3211223" cy="1435484"/>
          </a:xfrm>
          <a:custGeom>
            <a:avLst/>
            <a:gdLst/>
            <a:ahLst/>
            <a:cxnLst/>
            <a:rect r="r" b="b" t="t" l="l"/>
            <a:pathLst>
              <a:path h="1435484" w="3211223">
                <a:moveTo>
                  <a:pt x="0" y="0"/>
                </a:moveTo>
                <a:lnTo>
                  <a:pt x="3211223" y="0"/>
                </a:lnTo>
                <a:lnTo>
                  <a:pt x="3211223" y="1435484"/>
                </a:lnTo>
                <a:lnTo>
                  <a:pt x="0" y="14354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-2242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653067" y="1443177"/>
            <a:ext cx="10307877" cy="2314575"/>
            <a:chOff x="0" y="0"/>
            <a:chExt cx="2714832" cy="6096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714832" cy="609600"/>
            </a:xfrm>
            <a:custGeom>
              <a:avLst/>
              <a:gdLst/>
              <a:ahLst/>
              <a:cxnLst/>
              <a:rect r="r" b="b" t="t" l="l"/>
              <a:pathLst>
                <a:path h="609600" w="2714832">
                  <a:moveTo>
                    <a:pt x="203200" y="0"/>
                  </a:moveTo>
                  <a:lnTo>
                    <a:pt x="2714832" y="0"/>
                  </a:lnTo>
                  <a:lnTo>
                    <a:pt x="2511632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0ADB5">
                <a:alpha val="49804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01600" y="-66675"/>
              <a:ext cx="2511632" cy="6762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-289404" y="1443177"/>
            <a:ext cx="10307877" cy="2314575"/>
            <a:chOff x="0" y="0"/>
            <a:chExt cx="2714832" cy="6096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714832" cy="609600"/>
            </a:xfrm>
            <a:custGeom>
              <a:avLst/>
              <a:gdLst/>
              <a:ahLst/>
              <a:cxnLst/>
              <a:rect r="r" b="b" t="t" l="l"/>
              <a:pathLst>
                <a:path h="609600" w="2714832">
                  <a:moveTo>
                    <a:pt x="203200" y="0"/>
                  </a:moveTo>
                  <a:lnTo>
                    <a:pt x="2714832" y="0"/>
                  </a:lnTo>
                  <a:lnTo>
                    <a:pt x="2511632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0ADB5">
                <a:alpha val="19608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101600" y="-66675"/>
              <a:ext cx="2511632" cy="6762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0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-861265" y="1191655"/>
            <a:ext cx="10307877" cy="2314575"/>
            <a:chOff x="0" y="0"/>
            <a:chExt cx="2714832" cy="6096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714832" cy="609600"/>
            </a:xfrm>
            <a:custGeom>
              <a:avLst/>
              <a:gdLst/>
              <a:ahLst/>
              <a:cxnLst/>
              <a:rect r="r" b="b" t="t" l="l"/>
              <a:pathLst>
                <a:path h="609600" w="2714832">
                  <a:moveTo>
                    <a:pt x="203200" y="0"/>
                  </a:moveTo>
                  <a:lnTo>
                    <a:pt x="2714832" y="0"/>
                  </a:lnTo>
                  <a:lnTo>
                    <a:pt x="2511632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0ADB5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101600" y="-66675"/>
              <a:ext cx="2511632" cy="6762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830247" y="473223"/>
            <a:ext cx="498934" cy="428772"/>
            <a:chOff x="0" y="0"/>
            <a:chExt cx="812800" cy="6985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0C3E5B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114300" y="-66675"/>
              <a:ext cx="584200" cy="76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830247" y="1492963"/>
            <a:ext cx="6312336" cy="16262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40"/>
              </a:lnSpc>
            </a:pPr>
            <a:r>
              <a:rPr lang="en-US" sz="4600" b="true">
                <a:solidFill>
                  <a:srgbClr val="0C3E5B"/>
                </a:solidFill>
                <a:latin typeface="Repo Ultra-Bold"/>
                <a:ea typeface="Repo Ultra-Bold"/>
                <a:cs typeface="Repo Ultra-Bold"/>
                <a:sym typeface="Repo Ultra-Bold"/>
              </a:rPr>
              <a:t>SOLUCIÓN SCAV</a:t>
            </a:r>
          </a:p>
          <a:p>
            <a:pPr algn="l">
              <a:lnSpc>
                <a:spcPts val="6440"/>
              </a:lnSpc>
            </a:pPr>
            <a:r>
              <a:rPr lang="en-US" b="true" sz="4600">
                <a:solidFill>
                  <a:srgbClr val="0C3E5B"/>
                </a:solidFill>
                <a:latin typeface="Repo Ultra-Bold"/>
                <a:ea typeface="Repo Ultra-Bold"/>
                <a:cs typeface="Repo Ultra-Bold"/>
                <a:sym typeface="Repo Ultra-Bold"/>
              </a:rPr>
              <a:t>OBJETIVO GENERAL</a:t>
            </a:r>
          </a:p>
        </p:txBody>
      </p:sp>
      <p:grpSp>
        <p:nvGrpSpPr>
          <p:cNvPr name="Group 16" id="16"/>
          <p:cNvGrpSpPr/>
          <p:nvPr/>
        </p:nvGrpSpPr>
        <p:grpSpPr>
          <a:xfrm rot="-2512802">
            <a:off x="13885221" y="1096659"/>
            <a:ext cx="971188" cy="834615"/>
            <a:chOff x="0" y="0"/>
            <a:chExt cx="812800" cy="6985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00ADB5">
                <a:alpha val="19608"/>
              </a:srgbClr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114300" y="-66675"/>
              <a:ext cx="584200" cy="76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AutoShape 19" id="19"/>
          <p:cNvSpPr/>
          <p:nvPr/>
        </p:nvSpPr>
        <p:spPr>
          <a:xfrm>
            <a:off x="1830247" y="2406093"/>
            <a:ext cx="1945335" cy="0"/>
          </a:xfrm>
          <a:prstGeom prst="line">
            <a:avLst/>
          </a:prstGeom>
          <a:ln cap="flat" w="95250">
            <a:solidFill>
              <a:srgbClr val="064D6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0" id="20"/>
          <p:cNvGrpSpPr/>
          <p:nvPr/>
        </p:nvGrpSpPr>
        <p:grpSpPr>
          <a:xfrm rot="0">
            <a:off x="15106512" y="5770656"/>
            <a:ext cx="4929839" cy="4269018"/>
            <a:chOff x="0" y="0"/>
            <a:chExt cx="4282440" cy="37084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4"/>
              <a:stretch>
                <a:fillRect l="0" t="-73672" r="0" b="-73672"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name="TextBox 22" id="22"/>
          <p:cNvSpPr txBox="true"/>
          <p:nvPr/>
        </p:nvSpPr>
        <p:spPr>
          <a:xfrm rot="0">
            <a:off x="2527859" y="390111"/>
            <a:ext cx="5246024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0C3E5B"/>
                </a:solidFill>
                <a:latin typeface="Repo Bold"/>
                <a:ea typeface="Repo Bold"/>
                <a:cs typeface="Repo Bold"/>
                <a:sym typeface="Repo Bold"/>
              </a:rPr>
              <a:t>DEFINICIÓN DE PROYECTO</a:t>
            </a:r>
          </a:p>
        </p:txBody>
      </p:sp>
      <p:grpSp>
        <p:nvGrpSpPr>
          <p:cNvPr name="Group 23" id="23"/>
          <p:cNvGrpSpPr/>
          <p:nvPr/>
        </p:nvGrpSpPr>
        <p:grpSpPr>
          <a:xfrm rot="0">
            <a:off x="11869885" y="-347276"/>
            <a:ext cx="4438309" cy="3843376"/>
            <a:chOff x="0" y="0"/>
            <a:chExt cx="4282440" cy="37084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5"/>
              <a:stretch>
                <a:fillRect l="-26973" t="0" r="-26973" b="0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25" id="25"/>
          <p:cNvGrpSpPr/>
          <p:nvPr/>
        </p:nvGrpSpPr>
        <p:grpSpPr>
          <a:xfrm rot="0">
            <a:off x="15332208" y="1584542"/>
            <a:ext cx="4438309" cy="3843376"/>
            <a:chOff x="0" y="0"/>
            <a:chExt cx="4282440" cy="37084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6"/>
              <a:stretch>
                <a:fillRect l="-51281" t="0" r="-51281" b="0"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name="Freeform 27" id="27"/>
          <p:cNvSpPr/>
          <p:nvPr/>
        </p:nvSpPr>
        <p:spPr>
          <a:xfrm flipH="false" flipV="false" rot="7221679">
            <a:off x="13385308" y="4270124"/>
            <a:ext cx="2898563" cy="2508574"/>
          </a:xfrm>
          <a:custGeom>
            <a:avLst/>
            <a:gdLst/>
            <a:ahLst/>
            <a:cxnLst/>
            <a:rect r="r" b="b" t="t" l="l"/>
            <a:pathLst>
              <a:path h="2508574" w="2898563">
                <a:moveTo>
                  <a:pt x="0" y="0"/>
                </a:moveTo>
                <a:lnTo>
                  <a:pt x="2898563" y="0"/>
                </a:lnTo>
                <a:lnTo>
                  <a:pt x="2898563" y="2508574"/>
                </a:lnTo>
                <a:lnTo>
                  <a:pt x="0" y="250857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-3578320">
            <a:off x="15827086" y="-905004"/>
            <a:ext cx="2904567" cy="2513771"/>
          </a:xfrm>
          <a:custGeom>
            <a:avLst/>
            <a:gdLst/>
            <a:ahLst/>
            <a:cxnLst/>
            <a:rect r="r" b="b" t="t" l="l"/>
            <a:pathLst>
              <a:path h="2513771" w="2904567">
                <a:moveTo>
                  <a:pt x="0" y="0"/>
                </a:moveTo>
                <a:lnTo>
                  <a:pt x="2904567" y="0"/>
                </a:lnTo>
                <a:lnTo>
                  <a:pt x="2904567" y="2513771"/>
                </a:lnTo>
                <a:lnTo>
                  <a:pt x="0" y="251377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-3578320">
            <a:off x="15200875" y="5030312"/>
            <a:ext cx="2904567" cy="2513771"/>
          </a:xfrm>
          <a:custGeom>
            <a:avLst/>
            <a:gdLst/>
            <a:ahLst/>
            <a:cxnLst/>
            <a:rect r="r" b="b" t="t" l="l"/>
            <a:pathLst>
              <a:path h="2513771" w="2904567">
                <a:moveTo>
                  <a:pt x="0" y="0"/>
                </a:moveTo>
                <a:lnTo>
                  <a:pt x="2904566" y="0"/>
                </a:lnTo>
                <a:lnTo>
                  <a:pt x="2904566" y="2513771"/>
                </a:lnTo>
                <a:lnTo>
                  <a:pt x="0" y="251377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0" id="30"/>
          <p:cNvSpPr txBox="true"/>
          <p:nvPr/>
        </p:nvSpPr>
        <p:spPr>
          <a:xfrm rot="0">
            <a:off x="1261796" y="4179718"/>
            <a:ext cx="733302" cy="17774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4131"/>
              </a:lnSpc>
              <a:spcBef>
                <a:spcPct val="0"/>
              </a:spcBef>
            </a:pPr>
            <a:r>
              <a:rPr lang="en-US" b="true" sz="10094" strike="noStrike" u="none">
                <a:solidFill>
                  <a:srgbClr val="0C3E5B"/>
                </a:solidFill>
                <a:latin typeface="Repo Ultra-Bold"/>
                <a:ea typeface="Repo Ultra-Bold"/>
                <a:cs typeface="Repo Ultra-Bold"/>
                <a:sym typeface="Repo Ultra-Bold"/>
              </a:rPr>
              <a:t>S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819958" y="5479757"/>
            <a:ext cx="778182" cy="17774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4131"/>
              </a:lnSpc>
              <a:spcBef>
                <a:spcPct val="0"/>
              </a:spcBef>
            </a:pPr>
            <a:r>
              <a:rPr lang="en-US" b="true" sz="10094" strike="noStrike" u="none">
                <a:solidFill>
                  <a:srgbClr val="0C3E5B"/>
                </a:solidFill>
                <a:latin typeface="Repo Ultra-Bold"/>
                <a:ea typeface="Repo Ultra-Bold"/>
                <a:cs typeface="Repo Ultra-Bold"/>
                <a:sym typeface="Repo Ultra-Bold"/>
              </a:rPr>
              <a:t>C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2685710" y="6739815"/>
            <a:ext cx="916580" cy="17774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4131"/>
              </a:lnSpc>
              <a:spcBef>
                <a:spcPct val="0"/>
              </a:spcBef>
            </a:pPr>
            <a:r>
              <a:rPr lang="en-US" b="true" sz="10094" strike="noStrike" u="none">
                <a:solidFill>
                  <a:srgbClr val="0C3E5B"/>
                </a:solidFill>
                <a:latin typeface="Repo Ultra-Bold"/>
                <a:ea typeface="Repo Ultra-Bold"/>
                <a:cs typeface="Repo Ultra-Bold"/>
                <a:sym typeface="Repo Ultra-Bold"/>
              </a:rPr>
              <a:t>A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3602291" y="8079159"/>
            <a:ext cx="905125" cy="17774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4131"/>
              </a:lnSpc>
              <a:spcBef>
                <a:spcPct val="0"/>
              </a:spcBef>
            </a:pPr>
            <a:r>
              <a:rPr lang="en-US" b="true" sz="10094" strike="noStrike" u="none">
                <a:solidFill>
                  <a:srgbClr val="0C3E5B"/>
                </a:solidFill>
                <a:latin typeface="Repo Ultra-Bold"/>
                <a:ea typeface="Repo Ultra-Bold"/>
                <a:cs typeface="Repo Ultra-Bold"/>
                <a:sym typeface="Repo Ultra-Bold"/>
              </a:rPr>
              <a:t>V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995098" y="5078409"/>
            <a:ext cx="1977192" cy="6922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652"/>
              </a:lnSpc>
              <a:spcBef>
                <a:spcPct val="0"/>
              </a:spcBef>
            </a:pPr>
            <a:r>
              <a:rPr lang="en-US" b="true" sz="4037" strike="noStrike" u="none">
                <a:solidFill>
                  <a:srgbClr val="0C3E5B"/>
                </a:solidFill>
                <a:latin typeface="Repo Bold"/>
                <a:ea typeface="Repo Bold"/>
                <a:cs typeface="Repo Bold"/>
                <a:sym typeface="Repo Bold"/>
              </a:rPr>
              <a:t>ISTEMA 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2598140" y="6400078"/>
            <a:ext cx="2157090" cy="6922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652"/>
              </a:lnSpc>
              <a:spcBef>
                <a:spcPct val="0"/>
              </a:spcBef>
            </a:pPr>
            <a:r>
              <a:rPr lang="en-US" b="true" sz="4037" strike="noStrike" u="none">
                <a:solidFill>
                  <a:srgbClr val="0C3E5B"/>
                </a:solidFill>
                <a:latin typeface="Repo Bold"/>
                <a:ea typeface="Repo Bold"/>
                <a:cs typeface="Repo Bold"/>
                <a:sym typeface="Repo Bold"/>
              </a:rPr>
              <a:t>ONTROL 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3602291" y="7636535"/>
            <a:ext cx="1568383" cy="6922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652"/>
              </a:lnSpc>
              <a:spcBef>
                <a:spcPct val="0"/>
              </a:spcBef>
            </a:pPr>
            <a:r>
              <a:rPr lang="en-US" b="true" sz="4037" strike="noStrike" u="none">
                <a:solidFill>
                  <a:srgbClr val="0C3E5B"/>
                </a:solidFill>
                <a:latin typeface="Repo Bold"/>
                <a:ea typeface="Repo Bold"/>
                <a:cs typeface="Repo Bold"/>
                <a:sym typeface="Repo Bold"/>
              </a:rPr>
              <a:t>CCESO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4292674" y="8911093"/>
            <a:ext cx="2586367" cy="6922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652"/>
              </a:lnSpc>
              <a:spcBef>
                <a:spcPct val="0"/>
              </a:spcBef>
            </a:pPr>
            <a:r>
              <a:rPr lang="en-US" b="true" sz="4037" strike="noStrike" u="none">
                <a:solidFill>
                  <a:srgbClr val="0C3E5B"/>
                </a:solidFill>
                <a:latin typeface="Repo Bold"/>
                <a:ea typeface="Repo Bold"/>
                <a:cs typeface="Repo Bold"/>
                <a:sym typeface="Repo Bold"/>
              </a:rPr>
              <a:t> EHICULAR</a:t>
            </a:r>
          </a:p>
        </p:txBody>
      </p:sp>
      <p:grpSp>
        <p:nvGrpSpPr>
          <p:cNvPr name="Group 38" id="38"/>
          <p:cNvGrpSpPr>
            <a:grpSpLocks noChangeAspect="true"/>
          </p:cNvGrpSpPr>
          <p:nvPr/>
        </p:nvGrpSpPr>
        <p:grpSpPr>
          <a:xfrm rot="0">
            <a:off x="8316969" y="4174061"/>
            <a:ext cx="2675682" cy="5294296"/>
            <a:chOff x="0" y="0"/>
            <a:chExt cx="2620010" cy="5184140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40" id="40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13"/>
              <a:stretch>
                <a:fillRect l="-10541" t="0" r="-10541" b="0"/>
              </a:stretch>
            </a:blipFill>
          </p:spPr>
        </p:sp>
        <p:sp>
          <p:nvSpPr>
            <p:cNvPr name="Freeform 41" id="41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name="Freeform 42" id="42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name="Freeform 43" id="43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44" id="44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45" id="45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46" id="46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47" id="47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FCE9D8"/>
            </a:solidFill>
          </p:spPr>
        </p:sp>
      </p:grpSp>
    </p:spTree>
  </p:cSld>
  <p:clrMapOvr>
    <a:masterClrMapping/>
  </p:clrMapOvr>
  <p:transition spd="fast">
    <p:wipe dir="l"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C3E5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89836" y="6415464"/>
            <a:ext cx="3211223" cy="1435484"/>
          </a:xfrm>
          <a:custGeom>
            <a:avLst/>
            <a:gdLst/>
            <a:ahLst/>
            <a:cxnLst/>
            <a:rect r="r" b="b" t="t" l="l"/>
            <a:pathLst>
              <a:path h="1435484" w="3211223">
                <a:moveTo>
                  <a:pt x="0" y="0"/>
                </a:moveTo>
                <a:lnTo>
                  <a:pt x="3211223" y="0"/>
                </a:lnTo>
                <a:lnTo>
                  <a:pt x="3211223" y="1435485"/>
                </a:lnTo>
                <a:lnTo>
                  <a:pt x="0" y="14354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-2242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266409" y="9638462"/>
            <a:ext cx="3211223" cy="1435484"/>
          </a:xfrm>
          <a:custGeom>
            <a:avLst/>
            <a:gdLst/>
            <a:ahLst/>
            <a:cxnLst/>
            <a:rect r="r" b="b" t="t" l="l"/>
            <a:pathLst>
              <a:path h="1435484" w="3211223">
                <a:moveTo>
                  <a:pt x="0" y="0"/>
                </a:moveTo>
                <a:lnTo>
                  <a:pt x="3211223" y="0"/>
                </a:lnTo>
                <a:lnTo>
                  <a:pt x="3211223" y="1435485"/>
                </a:lnTo>
                <a:lnTo>
                  <a:pt x="0" y="14354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-22426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0" y="9433571"/>
            <a:ext cx="4470341" cy="853429"/>
          </a:xfrm>
          <a:custGeom>
            <a:avLst/>
            <a:gdLst/>
            <a:ahLst/>
            <a:cxnLst/>
            <a:rect r="r" b="b" t="t" l="l"/>
            <a:pathLst>
              <a:path h="853429" w="4470341">
                <a:moveTo>
                  <a:pt x="0" y="0"/>
                </a:moveTo>
                <a:lnTo>
                  <a:pt x="4470341" y="0"/>
                </a:lnTo>
                <a:lnTo>
                  <a:pt x="4470341" y="853429"/>
                </a:lnTo>
                <a:lnTo>
                  <a:pt x="0" y="8534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4000498" y="1496726"/>
            <a:ext cx="4220333" cy="3549895"/>
            <a:chOff x="0" y="0"/>
            <a:chExt cx="930633" cy="78279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930633" cy="782793"/>
            </a:xfrm>
            <a:custGeom>
              <a:avLst/>
              <a:gdLst/>
              <a:ahLst/>
              <a:cxnLst/>
              <a:rect r="r" b="b" t="t" l="l"/>
              <a:pathLst>
                <a:path h="782793" w="930633">
                  <a:moveTo>
                    <a:pt x="930633" y="391397"/>
                  </a:moveTo>
                  <a:lnTo>
                    <a:pt x="727433" y="782793"/>
                  </a:lnTo>
                  <a:lnTo>
                    <a:pt x="203200" y="782793"/>
                  </a:lnTo>
                  <a:lnTo>
                    <a:pt x="0" y="391397"/>
                  </a:lnTo>
                  <a:lnTo>
                    <a:pt x="203200" y="0"/>
                  </a:lnTo>
                  <a:lnTo>
                    <a:pt x="727433" y="0"/>
                  </a:lnTo>
                  <a:lnTo>
                    <a:pt x="930633" y="39139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14300" y="-66675"/>
              <a:ext cx="702033" cy="8494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9798531" y="5700791"/>
            <a:ext cx="4220333" cy="3549895"/>
            <a:chOff x="0" y="0"/>
            <a:chExt cx="930633" cy="78279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930633" cy="782793"/>
            </a:xfrm>
            <a:custGeom>
              <a:avLst/>
              <a:gdLst/>
              <a:ahLst/>
              <a:cxnLst/>
              <a:rect r="r" b="b" t="t" l="l"/>
              <a:pathLst>
                <a:path h="782793" w="930633">
                  <a:moveTo>
                    <a:pt x="930633" y="391397"/>
                  </a:moveTo>
                  <a:lnTo>
                    <a:pt x="727433" y="782793"/>
                  </a:lnTo>
                  <a:lnTo>
                    <a:pt x="203200" y="782793"/>
                  </a:lnTo>
                  <a:lnTo>
                    <a:pt x="0" y="391397"/>
                  </a:lnTo>
                  <a:lnTo>
                    <a:pt x="203200" y="0"/>
                  </a:lnTo>
                  <a:lnTo>
                    <a:pt x="727433" y="0"/>
                  </a:lnTo>
                  <a:lnTo>
                    <a:pt x="930633" y="39139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114300" y="-66675"/>
              <a:ext cx="702033" cy="8494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4067667" y="5697532"/>
            <a:ext cx="4220333" cy="3549895"/>
            <a:chOff x="0" y="0"/>
            <a:chExt cx="930633" cy="78279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930633" cy="782793"/>
            </a:xfrm>
            <a:custGeom>
              <a:avLst/>
              <a:gdLst/>
              <a:ahLst/>
              <a:cxnLst/>
              <a:rect r="r" b="b" t="t" l="l"/>
              <a:pathLst>
                <a:path h="782793" w="930633">
                  <a:moveTo>
                    <a:pt x="930633" y="391397"/>
                  </a:moveTo>
                  <a:lnTo>
                    <a:pt x="727433" y="782793"/>
                  </a:lnTo>
                  <a:lnTo>
                    <a:pt x="203200" y="782793"/>
                  </a:lnTo>
                  <a:lnTo>
                    <a:pt x="0" y="391397"/>
                  </a:lnTo>
                  <a:lnTo>
                    <a:pt x="203200" y="0"/>
                  </a:lnTo>
                  <a:lnTo>
                    <a:pt x="727433" y="0"/>
                  </a:lnTo>
                  <a:lnTo>
                    <a:pt x="930633" y="39139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114300" y="-66675"/>
              <a:ext cx="702033" cy="8494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9774130" y="1496726"/>
            <a:ext cx="4220333" cy="3549895"/>
            <a:chOff x="0" y="0"/>
            <a:chExt cx="930633" cy="782793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930633" cy="782793"/>
            </a:xfrm>
            <a:custGeom>
              <a:avLst/>
              <a:gdLst/>
              <a:ahLst/>
              <a:cxnLst/>
              <a:rect r="r" b="b" t="t" l="l"/>
              <a:pathLst>
                <a:path h="782793" w="930633">
                  <a:moveTo>
                    <a:pt x="930633" y="391397"/>
                  </a:moveTo>
                  <a:lnTo>
                    <a:pt x="727433" y="782793"/>
                  </a:lnTo>
                  <a:lnTo>
                    <a:pt x="203200" y="782793"/>
                  </a:lnTo>
                  <a:lnTo>
                    <a:pt x="0" y="391397"/>
                  </a:lnTo>
                  <a:lnTo>
                    <a:pt x="203200" y="0"/>
                  </a:lnTo>
                  <a:lnTo>
                    <a:pt x="727433" y="0"/>
                  </a:lnTo>
                  <a:lnTo>
                    <a:pt x="930633" y="39139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114300" y="-66675"/>
              <a:ext cx="702033" cy="8494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5578199" y="5700791"/>
            <a:ext cx="4220333" cy="3549895"/>
            <a:chOff x="0" y="0"/>
            <a:chExt cx="930633" cy="782793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930633" cy="782793"/>
            </a:xfrm>
            <a:custGeom>
              <a:avLst/>
              <a:gdLst/>
              <a:ahLst/>
              <a:cxnLst/>
              <a:rect r="r" b="b" t="t" l="l"/>
              <a:pathLst>
                <a:path h="782793" w="930633">
                  <a:moveTo>
                    <a:pt x="930633" y="391397"/>
                  </a:moveTo>
                  <a:lnTo>
                    <a:pt x="727433" y="782793"/>
                  </a:lnTo>
                  <a:lnTo>
                    <a:pt x="203200" y="782793"/>
                  </a:lnTo>
                  <a:lnTo>
                    <a:pt x="0" y="391397"/>
                  </a:lnTo>
                  <a:lnTo>
                    <a:pt x="203200" y="0"/>
                  </a:lnTo>
                  <a:lnTo>
                    <a:pt x="727433" y="0"/>
                  </a:lnTo>
                  <a:lnTo>
                    <a:pt x="930633" y="39139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114300" y="-66675"/>
              <a:ext cx="702033" cy="8494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5604788" y="1028700"/>
            <a:ext cx="1089224" cy="936051"/>
            <a:chOff x="0" y="0"/>
            <a:chExt cx="812800" cy="6985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00ADB5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114300" y="-66675"/>
              <a:ext cx="584200" cy="76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1402821" y="5232765"/>
            <a:ext cx="1089224" cy="936051"/>
            <a:chOff x="0" y="0"/>
            <a:chExt cx="812800" cy="6985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00ADB5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114300" y="-66675"/>
              <a:ext cx="584200" cy="76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5671957" y="5229506"/>
            <a:ext cx="1089224" cy="936051"/>
            <a:chOff x="0" y="0"/>
            <a:chExt cx="812800" cy="6985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00ADB5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114300" y="-66675"/>
              <a:ext cx="584200" cy="76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11378420" y="1028700"/>
            <a:ext cx="1089224" cy="936051"/>
            <a:chOff x="0" y="0"/>
            <a:chExt cx="812800" cy="69850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00ADB5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114300" y="-66675"/>
              <a:ext cx="584200" cy="76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7182489" y="5232765"/>
            <a:ext cx="1089224" cy="936051"/>
            <a:chOff x="0" y="0"/>
            <a:chExt cx="812800" cy="698500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00ADB5"/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114300" y="-66675"/>
              <a:ext cx="584200" cy="76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5553797" y="1496726"/>
            <a:ext cx="4220333" cy="3549895"/>
            <a:chOff x="0" y="0"/>
            <a:chExt cx="930633" cy="782793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930633" cy="782793"/>
            </a:xfrm>
            <a:custGeom>
              <a:avLst/>
              <a:gdLst/>
              <a:ahLst/>
              <a:cxnLst/>
              <a:rect r="r" b="b" t="t" l="l"/>
              <a:pathLst>
                <a:path h="782793" w="930633">
                  <a:moveTo>
                    <a:pt x="930633" y="391397"/>
                  </a:moveTo>
                  <a:lnTo>
                    <a:pt x="727433" y="782793"/>
                  </a:lnTo>
                  <a:lnTo>
                    <a:pt x="203200" y="782793"/>
                  </a:lnTo>
                  <a:lnTo>
                    <a:pt x="0" y="391397"/>
                  </a:lnTo>
                  <a:lnTo>
                    <a:pt x="203200" y="0"/>
                  </a:lnTo>
                  <a:lnTo>
                    <a:pt x="727433" y="0"/>
                  </a:lnTo>
                  <a:lnTo>
                    <a:pt x="930633" y="39139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37" id="37"/>
            <p:cNvSpPr txBox="true"/>
            <p:nvPr/>
          </p:nvSpPr>
          <p:spPr>
            <a:xfrm>
              <a:off x="114300" y="-66675"/>
              <a:ext cx="702033" cy="8494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38" id="38"/>
          <p:cNvGrpSpPr/>
          <p:nvPr/>
        </p:nvGrpSpPr>
        <p:grpSpPr>
          <a:xfrm rot="0">
            <a:off x="7158087" y="1028700"/>
            <a:ext cx="1089224" cy="936051"/>
            <a:chOff x="0" y="0"/>
            <a:chExt cx="812800" cy="698500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00ADB5"/>
            </a:solidFill>
          </p:spPr>
        </p:sp>
        <p:sp>
          <p:nvSpPr>
            <p:cNvPr name="TextBox 40" id="40"/>
            <p:cNvSpPr txBox="true"/>
            <p:nvPr/>
          </p:nvSpPr>
          <p:spPr>
            <a:xfrm>
              <a:off x="114300" y="-66675"/>
              <a:ext cx="584200" cy="76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41" id="41"/>
          <p:cNvSpPr txBox="true"/>
          <p:nvPr/>
        </p:nvSpPr>
        <p:spPr>
          <a:xfrm rot="0">
            <a:off x="14951578" y="2819446"/>
            <a:ext cx="2452512" cy="1535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07"/>
              </a:lnSpc>
            </a:pPr>
            <a:r>
              <a:rPr lang="en-US" b="true" sz="2934">
                <a:solidFill>
                  <a:srgbClr val="00ADB5"/>
                </a:solidFill>
                <a:latin typeface="Repo Bold Bold"/>
                <a:ea typeface="Repo Bold Bold"/>
                <a:cs typeface="Repo Bold Bold"/>
                <a:sym typeface="Repo Bold Bold"/>
              </a:rPr>
              <a:t>DESARROLLO DE LA API REST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10803769" y="7235617"/>
            <a:ext cx="2258660" cy="5064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07"/>
              </a:lnSpc>
            </a:pPr>
            <a:r>
              <a:rPr lang="en-US" b="true" sz="2934">
                <a:solidFill>
                  <a:srgbClr val="00ADB5"/>
                </a:solidFill>
                <a:latin typeface="Repo Bold Bold"/>
                <a:ea typeface="Repo Bold Bold"/>
                <a:cs typeface="Repo Bold Bold"/>
                <a:sym typeface="Repo Bold Bold"/>
              </a:rPr>
              <a:t>MONITOREO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15087239" y="7235617"/>
            <a:ext cx="2258660" cy="5064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07"/>
              </a:lnSpc>
            </a:pPr>
            <a:r>
              <a:rPr lang="en-US" b="true" sz="2934">
                <a:solidFill>
                  <a:srgbClr val="00ADB5"/>
                </a:solidFill>
                <a:latin typeface="Repo Bold Bold"/>
                <a:ea typeface="Repo Bold Bold"/>
                <a:cs typeface="Repo Bold Bold"/>
                <a:sym typeface="Repo Bold Bold"/>
              </a:rPr>
              <a:t>SEGURIDAD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10406801" y="2819446"/>
            <a:ext cx="3052597" cy="1535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07"/>
              </a:lnSpc>
            </a:pPr>
            <a:r>
              <a:rPr lang="en-US" b="true" sz="2934">
                <a:solidFill>
                  <a:srgbClr val="00ADB5"/>
                </a:solidFill>
                <a:latin typeface="Repo Bold Bold"/>
                <a:ea typeface="Repo Bold Bold"/>
                <a:cs typeface="Repo Bold Bold"/>
                <a:sym typeface="Repo Bold Bold"/>
              </a:rPr>
              <a:t>MODELAMIENTO DE LA BASE DE DATOS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6057583" y="7013169"/>
            <a:ext cx="3339034" cy="1535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07"/>
              </a:lnSpc>
            </a:pPr>
            <a:r>
              <a:rPr lang="en-US" b="true" sz="2934">
                <a:solidFill>
                  <a:srgbClr val="00ADB5"/>
                </a:solidFill>
                <a:latin typeface="Repo Bold Bold"/>
                <a:ea typeface="Repo Bold Bold"/>
                <a:cs typeface="Repo Bold Bold"/>
                <a:sym typeface="Repo Bold Bold"/>
              </a:rPr>
              <a:t>DESARROLLO DE LA APLICACIÓN MÓVIL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15898986" y="1153170"/>
            <a:ext cx="520963" cy="5962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82"/>
              </a:lnSpc>
            </a:pPr>
            <a:r>
              <a:rPr lang="en-US" b="true" sz="3487">
                <a:solidFill>
                  <a:srgbClr val="0C3E5B"/>
                </a:solidFill>
                <a:latin typeface="Repo Ultra-Bold"/>
                <a:ea typeface="Repo Ultra-Bold"/>
                <a:cs typeface="Repo Ultra-Bold"/>
                <a:sym typeface="Repo Ultra-Bold"/>
              </a:rPr>
              <a:t>3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11697020" y="5357235"/>
            <a:ext cx="520963" cy="5962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82"/>
              </a:lnSpc>
            </a:pPr>
            <a:r>
              <a:rPr lang="en-US" b="true" sz="3487">
                <a:solidFill>
                  <a:srgbClr val="0C3E5B"/>
                </a:solidFill>
                <a:latin typeface="Repo Ultra-Bold"/>
                <a:ea typeface="Repo Ultra-Bold"/>
                <a:cs typeface="Repo Ultra-Bold"/>
                <a:sym typeface="Repo Ultra-Bold"/>
              </a:rPr>
              <a:t>5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15966155" y="5353976"/>
            <a:ext cx="520963" cy="5962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82"/>
              </a:lnSpc>
            </a:pPr>
            <a:r>
              <a:rPr lang="en-US" b="true" sz="3487">
                <a:solidFill>
                  <a:srgbClr val="0C3E5B"/>
                </a:solidFill>
                <a:latin typeface="Repo Ultra-Bold"/>
                <a:ea typeface="Repo Ultra-Bold"/>
                <a:cs typeface="Repo Ultra-Bold"/>
                <a:sym typeface="Repo Ultra-Bold"/>
              </a:rPr>
              <a:t>6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11672618" y="1153170"/>
            <a:ext cx="520963" cy="5962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82"/>
              </a:lnSpc>
            </a:pPr>
            <a:r>
              <a:rPr lang="en-US" b="true" sz="3487">
                <a:solidFill>
                  <a:srgbClr val="0C3E5B"/>
                </a:solidFill>
                <a:latin typeface="Repo Ultra-Bold"/>
                <a:ea typeface="Repo Ultra-Bold"/>
                <a:cs typeface="Repo Ultra-Bold"/>
                <a:sym typeface="Repo Ultra-Bold"/>
              </a:rPr>
              <a:t>2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7443417" y="5357235"/>
            <a:ext cx="520963" cy="5962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82"/>
              </a:lnSpc>
            </a:pPr>
            <a:r>
              <a:rPr lang="en-US" b="true" sz="3487">
                <a:solidFill>
                  <a:srgbClr val="0C3E5B"/>
                </a:solidFill>
                <a:latin typeface="Repo Ultra-Bold"/>
                <a:ea typeface="Repo Ultra-Bold"/>
                <a:cs typeface="Repo Ultra-Bold"/>
                <a:sym typeface="Repo Ultra-Bold"/>
              </a:rPr>
              <a:t>4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5983090" y="2819446"/>
            <a:ext cx="3410550" cy="1535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07"/>
              </a:lnSpc>
            </a:pPr>
            <a:r>
              <a:rPr lang="en-US" b="true" sz="2934">
                <a:solidFill>
                  <a:srgbClr val="00ADB5"/>
                </a:solidFill>
                <a:latin typeface="Repo Bold Bold"/>
                <a:ea typeface="Repo Bold Bold"/>
                <a:cs typeface="Repo Bold Bold"/>
                <a:sym typeface="Repo Bold Bold"/>
              </a:rPr>
              <a:t>DESARROLLO LECTOR DE PATENTE</a:t>
            </a:r>
          </a:p>
        </p:txBody>
      </p:sp>
      <p:sp>
        <p:nvSpPr>
          <p:cNvPr name="TextBox 52" id="52"/>
          <p:cNvSpPr txBox="true"/>
          <p:nvPr/>
        </p:nvSpPr>
        <p:spPr>
          <a:xfrm rot="0">
            <a:off x="7443417" y="1153170"/>
            <a:ext cx="520963" cy="5962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82"/>
              </a:lnSpc>
            </a:pPr>
            <a:r>
              <a:rPr lang="en-US" b="true" sz="3487">
                <a:solidFill>
                  <a:srgbClr val="0C3E5B"/>
                </a:solidFill>
                <a:latin typeface="Repo Ultra-Bold"/>
                <a:ea typeface="Repo Ultra-Bold"/>
                <a:cs typeface="Repo Ultra-Bold"/>
                <a:sym typeface="Repo Ultra-Bold"/>
              </a:rPr>
              <a:t>1</a:t>
            </a:r>
          </a:p>
        </p:txBody>
      </p:sp>
      <p:sp>
        <p:nvSpPr>
          <p:cNvPr name="TextBox 53" id="53"/>
          <p:cNvSpPr txBox="true"/>
          <p:nvPr/>
        </p:nvSpPr>
        <p:spPr>
          <a:xfrm rot="0">
            <a:off x="192582" y="3565993"/>
            <a:ext cx="6009450" cy="26384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499"/>
              </a:lnSpc>
            </a:pPr>
            <a:r>
              <a:rPr lang="en-US" b="true" sz="7499">
                <a:solidFill>
                  <a:srgbClr val="FFFFFF"/>
                </a:solidFill>
                <a:latin typeface="Repo Bold"/>
                <a:ea typeface="Repo Bold"/>
                <a:cs typeface="Repo Bold"/>
                <a:sym typeface="Repo Bold"/>
              </a:rPr>
              <a:t>OBJETIVOS ESPECÍFICOS</a:t>
            </a:r>
          </a:p>
        </p:txBody>
      </p:sp>
      <p:sp>
        <p:nvSpPr>
          <p:cNvPr name="AutoShape 54" id="54"/>
          <p:cNvSpPr/>
          <p:nvPr/>
        </p:nvSpPr>
        <p:spPr>
          <a:xfrm>
            <a:off x="289836" y="3727918"/>
            <a:ext cx="1945335" cy="0"/>
          </a:xfrm>
          <a:prstGeom prst="line">
            <a:avLst/>
          </a:prstGeom>
          <a:ln cap="flat" w="95250">
            <a:solidFill>
              <a:srgbClr val="00ADB5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55" id="55"/>
          <p:cNvGrpSpPr/>
          <p:nvPr/>
        </p:nvGrpSpPr>
        <p:grpSpPr>
          <a:xfrm rot="0">
            <a:off x="432168" y="1758128"/>
            <a:ext cx="1807841" cy="1553613"/>
            <a:chOff x="0" y="0"/>
            <a:chExt cx="812800" cy="698500"/>
          </a:xfrm>
        </p:grpSpPr>
        <p:sp>
          <p:nvSpPr>
            <p:cNvPr name="Freeform 56" id="56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00ADB5"/>
            </a:solidFill>
          </p:spPr>
        </p:sp>
        <p:sp>
          <p:nvSpPr>
            <p:cNvPr name="TextBox 57" id="57"/>
            <p:cNvSpPr txBox="true"/>
            <p:nvPr/>
          </p:nvSpPr>
          <p:spPr>
            <a:xfrm>
              <a:off x="114300" y="-66675"/>
              <a:ext cx="584200" cy="76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58" id="58"/>
          <p:cNvGrpSpPr/>
          <p:nvPr/>
        </p:nvGrpSpPr>
        <p:grpSpPr>
          <a:xfrm rot="0">
            <a:off x="2089339" y="510799"/>
            <a:ext cx="1321333" cy="1135521"/>
            <a:chOff x="0" y="0"/>
            <a:chExt cx="812800" cy="698500"/>
          </a:xfrm>
        </p:grpSpPr>
        <p:sp>
          <p:nvSpPr>
            <p:cNvPr name="Freeform 59" id="59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00ADB5">
                <a:alpha val="49804"/>
              </a:srgbClr>
            </a:solidFill>
          </p:spPr>
        </p:sp>
        <p:sp>
          <p:nvSpPr>
            <p:cNvPr name="TextBox 60" id="60"/>
            <p:cNvSpPr txBox="true"/>
            <p:nvPr/>
          </p:nvSpPr>
          <p:spPr>
            <a:xfrm>
              <a:off x="114300" y="-66675"/>
              <a:ext cx="584200" cy="76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61" id="61"/>
          <p:cNvGrpSpPr/>
          <p:nvPr/>
        </p:nvGrpSpPr>
        <p:grpSpPr>
          <a:xfrm rot="0">
            <a:off x="1063521" y="-318290"/>
            <a:ext cx="773532" cy="664754"/>
            <a:chOff x="0" y="0"/>
            <a:chExt cx="812800" cy="698500"/>
          </a:xfrm>
        </p:grpSpPr>
        <p:sp>
          <p:nvSpPr>
            <p:cNvPr name="Freeform 62" id="62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00ADB5">
                <a:alpha val="19608"/>
              </a:srgbClr>
            </a:solidFill>
          </p:spPr>
        </p:sp>
        <p:sp>
          <p:nvSpPr>
            <p:cNvPr name="TextBox 63" id="63"/>
            <p:cNvSpPr txBox="true"/>
            <p:nvPr/>
          </p:nvSpPr>
          <p:spPr>
            <a:xfrm>
              <a:off x="114300" y="-66675"/>
              <a:ext cx="584200" cy="76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</p:spTree>
  </p:cSld>
  <p:clrMapOvr>
    <a:masterClrMapping/>
  </p:clrMapOvr>
  <p:transition spd="fast">
    <p:wipe dir="l"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09747" y="9111839"/>
            <a:ext cx="3211223" cy="1435484"/>
          </a:xfrm>
          <a:custGeom>
            <a:avLst/>
            <a:gdLst/>
            <a:ahLst/>
            <a:cxnLst/>
            <a:rect r="r" b="b" t="t" l="l"/>
            <a:pathLst>
              <a:path h="1435484" w="3211223">
                <a:moveTo>
                  <a:pt x="0" y="0"/>
                </a:moveTo>
                <a:lnTo>
                  <a:pt x="3211224" y="0"/>
                </a:lnTo>
                <a:lnTo>
                  <a:pt x="3211224" y="1435484"/>
                </a:lnTo>
                <a:lnTo>
                  <a:pt x="0" y="14354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-2242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2729196" y="-78624"/>
            <a:ext cx="8228181" cy="1405988"/>
            <a:chOff x="0" y="0"/>
            <a:chExt cx="3567525" cy="6096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567526" cy="609600"/>
            </a:xfrm>
            <a:custGeom>
              <a:avLst/>
              <a:gdLst/>
              <a:ahLst/>
              <a:cxnLst/>
              <a:rect r="r" b="b" t="t" l="l"/>
              <a:pathLst>
                <a:path h="609600" w="3567526">
                  <a:moveTo>
                    <a:pt x="203200" y="0"/>
                  </a:moveTo>
                  <a:lnTo>
                    <a:pt x="3567526" y="0"/>
                  </a:lnTo>
                  <a:lnTo>
                    <a:pt x="3364326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0ADB5">
                <a:alpha val="49804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01600" y="-66675"/>
              <a:ext cx="3364325" cy="6762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2873658" y="96748"/>
            <a:ext cx="8228181" cy="1405988"/>
            <a:chOff x="0" y="0"/>
            <a:chExt cx="3567525" cy="6096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567526" cy="609600"/>
            </a:xfrm>
            <a:custGeom>
              <a:avLst/>
              <a:gdLst/>
              <a:ahLst/>
              <a:cxnLst/>
              <a:rect r="r" b="b" t="t" l="l"/>
              <a:pathLst>
                <a:path h="609600" w="3567526">
                  <a:moveTo>
                    <a:pt x="203200" y="0"/>
                  </a:moveTo>
                  <a:lnTo>
                    <a:pt x="3567526" y="0"/>
                  </a:lnTo>
                  <a:lnTo>
                    <a:pt x="3364326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0ADB5">
                <a:alpha val="19608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101600" y="-66675"/>
              <a:ext cx="3364325" cy="6762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0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2729196" y="-339138"/>
            <a:ext cx="8228181" cy="1405988"/>
            <a:chOff x="0" y="0"/>
            <a:chExt cx="3567525" cy="6096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567526" cy="609600"/>
            </a:xfrm>
            <a:custGeom>
              <a:avLst/>
              <a:gdLst/>
              <a:ahLst/>
              <a:cxnLst/>
              <a:rect r="r" b="b" t="t" l="l"/>
              <a:pathLst>
                <a:path h="609600" w="3567526">
                  <a:moveTo>
                    <a:pt x="203200" y="0"/>
                  </a:moveTo>
                  <a:lnTo>
                    <a:pt x="3567526" y="0"/>
                  </a:lnTo>
                  <a:lnTo>
                    <a:pt x="3364326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0ADB5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101600" y="-66675"/>
              <a:ext cx="3364325" cy="6762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-238797" y="107162"/>
            <a:ext cx="11164619" cy="929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59"/>
              </a:lnSpc>
            </a:pPr>
            <a:r>
              <a:rPr lang="en-US" b="true" sz="5400">
                <a:solidFill>
                  <a:srgbClr val="0C3E5B"/>
                </a:solidFill>
                <a:latin typeface="Repo Bold"/>
                <a:ea typeface="Repo Bold"/>
                <a:cs typeface="Repo Bold"/>
                <a:sym typeface="Repo Bold"/>
              </a:rPr>
              <a:t>ALCANCES DEL PROYECTO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729959" y="2317042"/>
            <a:ext cx="7913712" cy="2244322"/>
            <a:chOff x="0" y="0"/>
            <a:chExt cx="10551616" cy="2992429"/>
          </a:xfrm>
        </p:grpSpPr>
        <p:sp>
          <p:nvSpPr>
            <p:cNvPr name="AutoShape 14" id="14"/>
            <p:cNvSpPr/>
            <p:nvPr/>
          </p:nvSpPr>
          <p:spPr>
            <a:xfrm flipV="true">
              <a:off x="10481766" y="0"/>
              <a:ext cx="0" cy="2992429"/>
            </a:xfrm>
            <a:prstGeom prst="line">
              <a:avLst/>
            </a:prstGeom>
            <a:ln cap="rnd" w="139700">
              <a:solidFill>
                <a:srgbClr val="FAE9FF"/>
              </a:solidFill>
              <a:prstDash val="solid"/>
              <a:headEnd type="none" len="sm" w="sm"/>
              <a:tailEnd type="oval" len="lg" w="lg"/>
            </a:ln>
          </p:spPr>
        </p:sp>
        <p:grpSp>
          <p:nvGrpSpPr>
            <p:cNvPr name="Group 15" id="15"/>
            <p:cNvGrpSpPr/>
            <p:nvPr/>
          </p:nvGrpSpPr>
          <p:grpSpPr>
            <a:xfrm rot="5400000">
              <a:off x="6810432" y="-427383"/>
              <a:ext cx="2678978" cy="3533745"/>
              <a:chOff x="0" y="0"/>
              <a:chExt cx="597301" cy="787879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597301" cy="787879"/>
              </a:xfrm>
              <a:custGeom>
                <a:avLst/>
                <a:gdLst/>
                <a:ahLst/>
                <a:cxnLst/>
                <a:rect r="r" b="b" t="t" l="l"/>
                <a:pathLst>
                  <a:path h="787879" w="597301">
                    <a:moveTo>
                      <a:pt x="199208" y="768810"/>
                    </a:moveTo>
                    <a:cubicBezTo>
                      <a:pt x="229830" y="780324"/>
                      <a:pt x="264644" y="787879"/>
                      <a:pt x="298812" y="787879"/>
                    </a:cubicBezTo>
                    <a:cubicBezTo>
                      <a:pt x="332981" y="787879"/>
                      <a:pt x="365860" y="781402"/>
                      <a:pt x="396159" y="769888"/>
                    </a:cubicBezTo>
                    <a:cubicBezTo>
                      <a:pt x="396805" y="769529"/>
                      <a:pt x="397449" y="769529"/>
                      <a:pt x="398093" y="769169"/>
                    </a:cubicBezTo>
                    <a:cubicBezTo>
                      <a:pt x="511880" y="723114"/>
                      <a:pt x="595690" y="601500"/>
                      <a:pt x="597301" y="459931"/>
                    </a:cubicBezTo>
                    <a:lnTo>
                      <a:pt x="597301" y="0"/>
                    </a:lnTo>
                    <a:lnTo>
                      <a:pt x="0" y="0"/>
                    </a:lnTo>
                    <a:lnTo>
                      <a:pt x="0" y="459589"/>
                    </a:lnTo>
                    <a:cubicBezTo>
                      <a:pt x="1612" y="602219"/>
                      <a:pt x="84132" y="723834"/>
                      <a:pt x="199208" y="768810"/>
                    </a:cubicBezTo>
                    <a:close/>
                  </a:path>
                </a:pathLst>
              </a:custGeom>
              <a:solidFill>
                <a:srgbClr val="FAE9FF"/>
              </a:soli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19050"/>
                <a:ext cx="597301" cy="641829"/>
              </a:xfrm>
              <a:prstGeom prst="rect">
                <a:avLst/>
              </a:prstGeom>
            </p:spPr>
            <p:txBody>
              <a:bodyPr anchor="ctr" rtlCol="false" tIns="27432" lIns="27432" bIns="27432" rIns="27432"/>
              <a:lstStyle/>
              <a:p>
                <a:pPr algn="ctr">
                  <a:lnSpc>
                    <a:spcPts val="777"/>
                  </a:lnSpc>
                </a:pPr>
              </a:p>
            </p:txBody>
          </p:sp>
        </p:grpSp>
        <p:sp>
          <p:nvSpPr>
            <p:cNvPr name="Freeform 18" id="18"/>
            <p:cNvSpPr/>
            <p:nvPr/>
          </p:nvSpPr>
          <p:spPr>
            <a:xfrm flipH="false" flipV="false" rot="0">
              <a:off x="7721363" y="392205"/>
              <a:ext cx="1770932" cy="1737727"/>
            </a:xfrm>
            <a:custGeom>
              <a:avLst/>
              <a:gdLst/>
              <a:ahLst/>
              <a:cxnLst/>
              <a:rect r="r" b="b" t="t" l="l"/>
              <a:pathLst>
                <a:path h="1737727" w="1770932">
                  <a:moveTo>
                    <a:pt x="0" y="0"/>
                  </a:moveTo>
                  <a:lnTo>
                    <a:pt x="1770932" y="0"/>
                  </a:lnTo>
                  <a:lnTo>
                    <a:pt x="1770932" y="1737727"/>
                  </a:lnTo>
                  <a:lnTo>
                    <a:pt x="0" y="17377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4391580" y="1990223"/>
              <a:ext cx="507208" cy="526286"/>
            </a:xfrm>
            <a:custGeom>
              <a:avLst/>
              <a:gdLst/>
              <a:ahLst/>
              <a:cxnLst/>
              <a:rect r="r" b="b" t="t" l="l"/>
              <a:pathLst>
                <a:path h="526286" w="507208">
                  <a:moveTo>
                    <a:pt x="0" y="0"/>
                  </a:moveTo>
                  <a:lnTo>
                    <a:pt x="507209" y="0"/>
                  </a:lnTo>
                  <a:lnTo>
                    <a:pt x="507209" y="526287"/>
                  </a:lnTo>
                  <a:lnTo>
                    <a:pt x="0" y="5262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0" id="20"/>
            <p:cNvSpPr txBox="true"/>
            <p:nvPr/>
          </p:nvSpPr>
          <p:spPr>
            <a:xfrm rot="0">
              <a:off x="0" y="479762"/>
              <a:ext cx="6324047" cy="145788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439"/>
                </a:lnSpc>
              </a:pPr>
              <a:r>
                <a:rPr lang="en-US" sz="3171" b="true">
                  <a:solidFill>
                    <a:srgbClr val="022A3D"/>
                  </a:solidFill>
                  <a:latin typeface="Inter Heavy"/>
                  <a:ea typeface="Inter Heavy"/>
                  <a:cs typeface="Inter Heavy"/>
                  <a:sym typeface="Inter Heavy"/>
                </a:rPr>
                <a:t>01  Registro vehículos</a:t>
              </a:r>
            </a:p>
            <a:p>
              <a:pPr algn="ctr">
                <a:lnSpc>
                  <a:spcPts val="4439"/>
                </a:lnSpc>
              </a:pPr>
              <a:r>
                <a:rPr lang="en-US" sz="3171" b="true">
                  <a:solidFill>
                    <a:srgbClr val="022A3D"/>
                  </a:solidFill>
                  <a:latin typeface="Inter Heavy"/>
                  <a:ea typeface="Inter Heavy"/>
                  <a:cs typeface="Inter Heavy"/>
                  <a:sym typeface="Inter Heavy"/>
                </a:rPr>
                <a:t> residentes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1909600" y="2004658"/>
              <a:ext cx="2702899" cy="4497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00"/>
                </a:lnSpc>
              </a:pPr>
              <a:r>
                <a:rPr lang="en-US" sz="2000" b="true">
                  <a:solidFill>
                    <a:srgbClr val="022A3D"/>
                  </a:solidFill>
                  <a:latin typeface="Inter Heavy"/>
                  <a:ea typeface="Inter Heavy"/>
                  <a:cs typeface="Inter Heavy"/>
                  <a:sym typeface="Inter Heavy"/>
                </a:rPr>
                <a:t> Prioridad Alta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783544" y="4475512"/>
            <a:ext cx="7860128" cy="2275204"/>
            <a:chOff x="0" y="0"/>
            <a:chExt cx="10480170" cy="3033605"/>
          </a:xfrm>
        </p:grpSpPr>
        <p:sp>
          <p:nvSpPr>
            <p:cNvPr name="AutoShape 23" id="23"/>
            <p:cNvSpPr/>
            <p:nvPr/>
          </p:nvSpPr>
          <p:spPr>
            <a:xfrm flipV="true">
              <a:off x="10410320" y="0"/>
              <a:ext cx="0" cy="3033605"/>
            </a:xfrm>
            <a:prstGeom prst="line">
              <a:avLst/>
            </a:prstGeom>
            <a:ln cap="rnd" w="139700">
              <a:solidFill>
                <a:srgbClr val="D9B5E4"/>
              </a:solidFill>
              <a:prstDash val="solid"/>
              <a:headEnd type="none" len="sm" w="sm"/>
              <a:tailEnd type="oval" len="lg" w="lg"/>
            </a:ln>
          </p:spPr>
        </p:sp>
        <p:grpSp>
          <p:nvGrpSpPr>
            <p:cNvPr name="Group 24" id="24"/>
            <p:cNvGrpSpPr/>
            <p:nvPr/>
          </p:nvGrpSpPr>
          <p:grpSpPr>
            <a:xfrm rot="5400000">
              <a:off x="6775109" y="-435225"/>
              <a:ext cx="2620872" cy="3519604"/>
              <a:chOff x="0" y="0"/>
              <a:chExt cx="584346" cy="784726"/>
            </a:xfrm>
          </p:grpSpPr>
          <p:sp>
            <p:nvSpPr>
              <p:cNvPr name="Freeform 25" id="25"/>
              <p:cNvSpPr/>
              <p:nvPr/>
            </p:nvSpPr>
            <p:spPr>
              <a:xfrm flipH="false" flipV="false" rot="0">
                <a:off x="0" y="0"/>
                <a:ext cx="584346" cy="784726"/>
              </a:xfrm>
              <a:custGeom>
                <a:avLst/>
                <a:gdLst/>
                <a:ahLst/>
                <a:cxnLst/>
                <a:rect r="r" b="b" t="t" l="l"/>
                <a:pathLst>
                  <a:path h="784726" w="584346">
                    <a:moveTo>
                      <a:pt x="194887" y="765657"/>
                    </a:moveTo>
                    <a:cubicBezTo>
                      <a:pt x="224845" y="777171"/>
                      <a:pt x="258904" y="784726"/>
                      <a:pt x="292330" y="784726"/>
                    </a:cubicBezTo>
                    <a:cubicBezTo>
                      <a:pt x="325758" y="784726"/>
                      <a:pt x="357924" y="778249"/>
                      <a:pt x="387567" y="766736"/>
                    </a:cubicBezTo>
                    <a:cubicBezTo>
                      <a:pt x="388198" y="766376"/>
                      <a:pt x="388828" y="766376"/>
                      <a:pt x="389459" y="766017"/>
                    </a:cubicBezTo>
                    <a:cubicBezTo>
                      <a:pt x="500778" y="719961"/>
                      <a:pt x="582770" y="598347"/>
                      <a:pt x="584346" y="456848"/>
                    </a:cubicBezTo>
                    <a:lnTo>
                      <a:pt x="584346" y="0"/>
                    </a:lnTo>
                    <a:lnTo>
                      <a:pt x="0" y="0"/>
                    </a:lnTo>
                    <a:lnTo>
                      <a:pt x="0" y="456509"/>
                    </a:lnTo>
                    <a:cubicBezTo>
                      <a:pt x="1577" y="599066"/>
                      <a:pt x="82307" y="720681"/>
                      <a:pt x="194887" y="765657"/>
                    </a:cubicBezTo>
                    <a:close/>
                  </a:path>
                </a:pathLst>
              </a:custGeom>
              <a:solidFill>
                <a:srgbClr val="D9B5E4"/>
              </a:solidFill>
            </p:spPr>
          </p:sp>
          <p:sp>
            <p:nvSpPr>
              <p:cNvPr name="TextBox 26" id="26"/>
              <p:cNvSpPr txBox="true"/>
              <p:nvPr/>
            </p:nvSpPr>
            <p:spPr>
              <a:xfrm>
                <a:off x="0" y="19050"/>
                <a:ext cx="584346" cy="638676"/>
              </a:xfrm>
              <a:prstGeom prst="rect">
                <a:avLst/>
              </a:prstGeom>
            </p:spPr>
            <p:txBody>
              <a:bodyPr anchor="ctr" rtlCol="false" tIns="27432" lIns="27432" bIns="27432" rIns="27432"/>
              <a:lstStyle/>
              <a:p>
                <a:pPr algn="ctr">
                  <a:lnSpc>
                    <a:spcPts val="777"/>
                  </a:lnSpc>
                </a:pPr>
              </a:p>
            </p:txBody>
          </p:sp>
        </p:grpSp>
        <p:sp>
          <p:nvSpPr>
            <p:cNvPr name="Freeform 27" id="27"/>
            <p:cNvSpPr/>
            <p:nvPr/>
          </p:nvSpPr>
          <p:spPr>
            <a:xfrm flipH="false" flipV="false" rot="0">
              <a:off x="7419882" y="650317"/>
              <a:ext cx="2000967" cy="1303130"/>
            </a:xfrm>
            <a:custGeom>
              <a:avLst/>
              <a:gdLst/>
              <a:ahLst/>
              <a:cxnLst/>
              <a:rect r="r" b="b" t="t" l="l"/>
              <a:pathLst>
                <a:path h="1303130" w="2000967">
                  <a:moveTo>
                    <a:pt x="0" y="0"/>
                  </a:moveTo>
                  <a:lnTo>
                    <a:pt x="2000967" y="0"/>
                  </a:lnTo>
                  <a:lnTo>
                    <a:pt x="2000967" y="1303130"/>
                  </a:lnTo>
                  <a:lnTo>
                    <a:pt x="0" y="13031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8" id="28"/>
            <p:cNvSpPr/>
            <p:nvPr/>
          </p:nvSpPr>
          <p:spPr>
            <a:xfrm flipH="false" flipV="false" rot="0">
              <a:off x="4320134" y="1863226"/>
              <a:ext cx="507208" cy="526286"/>
            </a:xfrm>
            <a:custGeom>
              <a:avLst/>
              <a:gdLst/>
              <a:ahLst/>
              <a:cxnLst/>
              <a:rect r="r" b="b" t="t" l="l"/>
              <a:pathLst>
                <a:path h="526286" w="507208">
                  <a:moveTo>
                    <a:pt x="0" y="0"/>
                  </a:moveTo>
                  <a:lnTo>
                    <a:pt x="507209" y="0"/>
                  </a:lnTo>
                  <a:lnTo>
                    <a:pt x="507209" y="526286"/>
                  </a:lnTo>
                  <a:lnTo>
                    <a:pt x="0" y="5262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9" id="29"/>
            <p:cNvSpPr txBox="true"/>
            <p:nvPr/>
          </p:nvSpPr>
          <p:spPr>
            <a:xfrm rot="0">
              <a:off x="0" y="403785"/>
              <a:ext cx="6379206" cy="145788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439"/>
                </a:lnSpc>
                <a:spcBef>
                  <a:spcPct val="0"/>
                </a:spcBef>
              </a:pPr>
              <a:r>
                <a:rPr lang="en-US" b="true" sz="3171" strike="noStrike" u="none">
                  <a:solidFill>
                    <a:srgbClr val="022A3D"/>
                  </a:solidFill>
                  <a:latin typeface="Inter Heavy"/>
                  <a:ea typeface="Inter Heavy"/>
                  <a:cs typeface="Inter Heavy"/>
                  <a:sym typeface="Inter Heavy"/>
                </a:rPr>
                <a:t>02 Registro vehículos visitas</a:t>
              </a:r>
            </a:p>
          </p:txBody>
        </p:sp>
        <p:sp>
          <p:nvSpPr>
            <p:cNvPr name="TextBox 30" id="30"/>
            <p:cNvSpPr txBox="true"/>
            <p:nvPr/>
          </p:nvSpPr>
          <p:spPr>
            <a:xfrm rot="0">
              <a:off x="1739128" y="1877660"/>
              <a:ext cx="2702899" cy="4497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00"/>
                </a:lnSpc>
              </a:pPr>
              <a:r>
                <a:rPr lang="en-US" sz="2000" b="true">
                  <a:solidFill>
                    <a:srgbClr val="022A3D"/>
                  </a:solidFill>
                  <a:latin typeface="Inter Heavy"/>
                  <a:ea typeface="Inter Heavy"/>
                  <a:cs typeface="Inter Heavy"/>
                  <a:sym typeface="Inter Heavy"/>
                </a:rPr>
                <a:t> Prioridad Alta</a:t>
              </a: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874503" y="6577570"/>
            <a:ext cx="7769166" cy="2246572"/>
            <a:chOff x="0" y="0"/>
            <a:chExt cx="10358888" cy="2995430"/>
          </a:xfrm>
        </p:grpSpPr>
        <p:sp>
          <p:nvSpPr>
            <p:cNvPr name="AutoShape 32" id="32"/>
            <p:cNvSpPr/>
            <p:nvPr/>
          </p:nvSpPr>
          <p:spPr>
            <a:xfrm flipV="true">
              <a:off x="10289038" y="0"/>
              <a:ext cx="0" cy="2995430"/>
            </a:xfrm>
            <a:prstGeom prst="line">
              <a:avLst/>
            </a:prstGeom>
            <a:ln cap="rnd" w="139700">
              <a:solidFill>
                <a:srgbClr val="B07EBF"/>
              </a:solidFill>
              <a:prstDash val="solid"/>
              <a:headEnd type="none" len="sm" w="sm"/>
              <a:tailEnd type="oval" len="lg" w="lg"/>
            </a:ln>
          </p:spPr>
        </p:sp>
        <p:grpSp>
          <p:nvGrpSpPr>
            <p:cNvPr name="Group 33" id="33"/>
            <p:cNvGrpSpPr/>
            <p:nvPr/>
          </p:nvGrpSpPr>
          <p:grpSpPr>
            <a:xfrm rot="5400000">
              <a:off x="6582765" y="-378301"/>
              <a:ext cx="2763002" cy="3519604"/>
              <a:chOff x="0" y="0"/>
              <a:chExt cx="616035" cy="784726"/>
            </a:xfrm>
          </p:grpSpPr>
          <p:sp>
            <p:nvSpPr>
              <p:cNvPr name="Freeform 34" id="34"/>
              <p:cNvSpPr/>
              <p:nvPr/>
            </p:nvSpPr>
            <p:spPr>
              <a:xfrm flipH="false" flipV="false" rot="0">
                <a:off x="0" y="0"/>
                <a:ext cx="616035" cy="784726"/>
              </a:xfrm>
              <a:custGeom>
                <a:avLst/>
                <a:gdLst/>
                <a:ahLst/>
                <a:cxnLst/>
                <a:rect r="r" b="b" t="t" l="l"/>
                <a:pathLst>
                  <a:path h="784726" w="616035">
                    <a:moveTo>
                      <a:pt x="205456" y="765657"/>
                    </a:moveTo>
                    <a:cubicBezTo>
                      <a:pt x="237039" y="777171"/>
                      <a:pt x="272944" y="784726"/>
                      <a:pt x="308184" y="784726"/>
                    </a:cubicBezTo>
                    <a:cubicBezTo>
                      <a:pt x="343424" y="784726"/>
                      <a:pt x="377335" y="778249"/>
                      <a:pt x="408584" y="766736"/>
                    </a:cubicBezTo>
                    <a:cubicBezTo>
                      <a:pt x="409250" y="766376"/>
                      <a:pt x="409915" y="766376"/>
                      <a:pt x="410579" y="766017"/>
                    </a:cubicBezTo>
                    <a:cubicBezTo>
                      <a:pt x="527935" y="719961"/>
                      <a:pt x="614373" y="598347"/>
                      <a:pt x="616035" y="456848"/>
                    </a:cubicBezTo>
                    <a:lnTo>
                      <a:pt x="616035" y="0"/>
                    </a:lnTo>
                    <a:lnTo>
                      <a:pt x="0" y="0"/>
                    </a:lnTo>
                    <a:lnTo>
                      <a:pt x="0" y="456509"/>
                    </a:lnTo>
                    <a:cubicBezTo>
                      <a:pt x="1662" y="599066"/>
                      <a:pt x="86770" y="720681"/>
                      <a:pt x="205456" y="765657"/>
                    </a:cubicBezTo>
                    <a:close/>
                  </a:path>
                </a:pathLst>
              </a:custGeom>
              <a:solidFill>
                <a:srgbClr val="B07EBF"/>
              </a:solidFill>
            </p:spPr>
          </p:sp>
          <p:sp>
            <p:nvSpPr>
              <p:cNvPr name="TextBox 35" id="35"/>
              <p:cNvSpPr txBox="true"/>
              <p:nvPr/>
            </p:nvSpPr>
            <p:spPr>
              <a:xfrm>
                <a:off x="0" y="19050"/>
                <a:ext cx="616035" cy="638676"/>
              </a:xfrm>
              <a:prstGeom prst="rect">
                <a:avLst/>
              </a:prstGeom>
            </p:spPr>
            <p:txBody>
              <a:bodyPr anchor="ctr" rtlCol="false" tIns="27432" lIns="27432" bIns="27432" rIns="27432"/>
              <a:lstStyle/>
              <a:p>
                <a:pPr algn="ctr">
                  <a:lnSpc>
                    <a:spcPts val="777"/>
                  </a:lnSpc>
                </a:pPr>
              </a:p>
            </p:txBody>
          </p:sp>
        </p:grpSp>
        <p:sp>
          <p:nvSpPr>
            <p:cNvPr name="Freeform 36" id="36"/>
            <p:cNvSpPr/>
            <p:nvPr/>
          </p:nvSpPr>
          <p:spPr>
            <a:xfrm flipH="false" flipV="false" rot="0">
              <a:off x="7573006" y="532089"/>
              <a:ext cx="1655582" cy="1698824"/>
            </a:xfrm>
            <a:custGeom>
              <a:avLst/>
              <a:gdLst/>
              <a:ahLst/>
              <a:cxnLst/>
              <a:rect r="r" b="b" t="t" l="l"/>
              <a:pathLst>
                <a:path h="1698824" w="1655582">
                  <a:moveTo>
                    <a:pt x="0" y="0"/>
                  </a:moveTo>
                  <a:lnTo>
                    <a:pt x="1655582" y="0"/>
                  </a:lnTo>
                  <a:lnTo>
                    <a:pt x="1655582" y="1698824"/>
                  </a:lnTo>
                  <a:lnTo>
                    <a:pt x="0" y="16988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7" id="37"/>
            <p:cNvSpPr/>
            <p:nvPr/>
          </p:nvSpPr>
          <p:spPr>
            <a:xfrm flipH="false" flipV="false" rot="0">
              <a:off x="4320748" y="1619278"/>
              <a:ext cx="464226" cy="464226"/>
            </a:xfrm>
            <a:custGeom>
              <a:avLst/>
              <a:gdLst/>
              <a:ahLst/>
              <a:cxnLst/>
              <a:rect r="r" b="b" t="t" l="l"/>
              <a:pathLst>
                <a:path h="464226" w="464226">
                  <a:moveTo>
                    <a:pt x="0" y="0"/>
                  </a:moveTo>
                  <a:lnTo>
                    <a:pt x="464226" y="0"/>
                  </a:lnTo>
                  <a:lnTo>
                    <a:pt x="464226" y="464226"/>
                  </a:lnTo>
                  <a:lnTo>
                    <a:pt x="0" y="4642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38" id="38"/>
            <p:cNvSpPr txBox="true"/>
            <p:nvPr/>
          </p:nvSpPr>
          <p:spPr>
            <a:xfrm rot="0">
              <a:off x="0" y="827426"/>
              <a:ext cx="6379206" cy="70858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439"/>
                </a:lnSpc>
                <a:spcBef>
                  <a:spcPct val="0"/>
                </a:spcBef>
              </a:pPr>
              <a:r>
                <a:rPr lang="en-US" b="true" sz="3171" strike="noStrike" u="none">
                  <a:solidFill>
                    <a:srgbClr val="022A3D"/>
                  </a:solidFill>
                  <a:latin typeface="Inter Heavy"/>
                  <a:ea typeface="Inter Heavy"/>
                  <a:cs typeface="Inter Heavy"/>
                  <a:sym typeface="Inter Heavy"/>
                </a:rPr>
                <a:t>03 Historial visitas</a:t>
              </a:r>
            </a:p>
          </p:txBody>
        </p:sp>
        <p:sp>
          <p:nvSpPr>
            <p:cNvPr name="TextBox 39" id="39"/>
            <p:cNvSpPr txBox="true"/>
            <p:nvPr/>
          </p:nvSpPr>
          <p:spPr>
            <a:xfrm rot="0">
              <a:off x="1463205" y="1602683"/>
              <a:ext cx="2989254" cy="4497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00"/>
                </a:lnSpc>
              </a:pPr>
              <a:r>
                <a:rPr lang="en-US" sz="2000" b="true">
                  <a:solidFill>
                    <a:srgbClr val="022A3D"/>
                  </a:solidFill>
                  <a:latin typeface="Inter Heavy"/>
                  <a:ea typeface="Inter Heavy"/>
                  <a:cs typeface="Inter Heavy"/>
                  <a:sym typeface="Inter Heavy"/>
                </a:rPr>
                <a:t> Prioridad Media</a:t>
              </a:r>
            </a:p>
          </p:txBody>
        </p:sp>
      </p:grpSp>
      <p:grpSp>
        <p:nvGrpSpPr>
          <p:cNvPr name="Group 40" id="40"/>
          <p:cNvGrpSpPr/>
          <p:nvPr/>
        </p:nvGrpSpPr>
        <p:grpSpPr>
          <a:xfrm rot="0">
            <a:off x="9558520" y="1660182"/>
            <a:ext cx="7747431" cy="2097667"/>
            <a:chOff x="0" y="0"/>
            <a:chExt cx="10329909" cy="2796889"/>
          </a:xfrm>
        </p:grpSpPr>
        <p:sp>
          <p:nvSpPr>
            <p:cNvPr name="AutoShape 41" id="41"/>
            <p:cNvSpPr/>
            <p:nvPr/>
          </p:nvSpPr>
          <p:spPr>
            <a:xfrm flipV="true">
              <a:off x="63500" y="0"/>
              <a:ext cx="0" cy="2796889"/>
            </a:xfrm>
            <a:prstGeom prst="line">
              <a:avLst/>
            </a:prstGeom>
            <a:ln cap="rnd" w="127000">
              <a:solidFill>
                <a:srgbClr val="D5F7F8"/>
              </a:solidFill>
              <a:prstDash val="solid"/>
              <a:headEnd type="none" len="sm" w="sm"/>
              <a:tailEnd type="oval" len="lg" w="lg"/>
            </a:ln>
          </p:spPr>
        </p:sp>
        <p:grpSp>
          <p:nvGrpSpPr>
            <p:cNvPr name="Group 42" id="42"/>
            <p:cNvGrpSpPr/>
            <p:nvPr/>
          </p:nvGrpSpPr>
          <p:grpSpPr>
            <a:xfrm rot="-5400000">
              <a:off x="931858" y="-399456"/>
              <a:ext cx="2503921" cy="3302833"/>
              <a:chOff x="0" y="0"/>
              <a:chExt cx="597301" cy="787879"/>
            </a:xfrm>
          </p:grpSpPr>
          <p:sp>
            <p:nvSpPr>
              <p:cNvPr name="Freeform 43" id="43"/>
              <p:cNvSpPr/>
              <p:nvPr/>
            </p:nvSpPr>
            <p:spPr>
              <a:xfrm flipH="false" flipV="false" rot="0">
                <a:off x="0" y="0"/>
                <a:ext cx="597301" cy="787879"/>
              </a:xfrm>
              <a:custGeom>
                <a:avLst/>
                <a:gdLst/>
                <a:ahLst/>
                <a:cxnLst/>
                <a:rect r="r" b="b" t="t" l="l"/>
                <a:pathLst>
                  <a:path h="787879" w="597301">
                    <a:moveTo>
                      <a:pt x="199208" y="768810"/>
                    </a:moveTo>
                    <a:cubicBezTo>
                      <a:pt x="229830" y="780324"/>
                      <a:pt x="264644" y="787879"/>
                      <a:pt x="298812" y="787879"/>
                    </a:cubicBezTo>
                    <a:cubicBezTo>
                      <a:pt x="332981" y="787879"/>
                      <a:pt x="365860" y="781402"/>
                      <a:pt x="396159" y="769888"/>
                    </a:cubicBezTo>
                    <a:cubicBezTo>
                      <a:pt x="396805" y="769529"/>
                      <a:pt x="397449" y="769529"/>
                      <a:pt x="398093" y="769169"/>
                    </a:cubicBezTo>
                    <a:cubicBezTo>
                      <a:pt x="511880" y="723114"/>
                      <a:pt x="595690" y="601500"/>
                      <a:pt x="597301" y="459931"/>
                    </a:cubicBezTo>
                    <a:lnTo>
                      <a:pt x="597301" y="0"/>
                    </a:lnTo>
                    <a:lnTo>
                      <a:pt x="0" y="0"/>
                    </a:lnTo>
                    <a:lnTo>
                      <a:pt x="0" y="459589"/>
                    </a:lnTo>
                    <a:cubicBezTo>
                      <a:pt x="1612" y="602219"/>
                      <a:pt x="84132" y="723834"/>
                      <a:pt x="199208" y="768810"/>
                    </a:cubicBezTo>
                    <a:close/>
                  </a:path>
                </a:pathLst>
              </a:custGeom>
              <a:solidFill>
                <a:srgbClr val="D6F7F8"/>
              </a:solidFill>
            </p:spPr>
          </p:sp>
          <p:sp>
            <p:nvSpPr>
              <p:cNvPr name="TextBox 44" id="44"/>
              <p:cNvSpPr txBox="true"/>
              <p:nvPr/>
            </p:nvSpPr>
            <p:spPr>
              <a:xfrm>
                <a:off x="0" y="19050"/>
                <a:ext cx="597301" cy="641829"/>
              </a:xfrm>
              <a:prstGeom prst="rect">
                <a:avLst/>
              </a:prstGeom>
            </p:spPr>
            <p:txBody>
              <a:bodyPr anchor="ctr" rtlCol="false" tIns="27432" lIns="27432" bIns="27432" rIns="27432"/>
              <a:lstStyle/>
              <a:p>
                <a:pPr algn="ctr">
                  <a:lnSpc>
                    <a:spcPts val="777"/>
                  </a:lnSpc>
                </a:pPr>
              </a:p>
            </p:txBody>
          </p:sp>
        </p:grpSp>
        <p:sp>
          <p:nvSpPr>
            <p:cNvPr name="Freeform 45" id="45"/>
            <p:cNvSpPr/>
            <p:nvPr/>
          </p:nvSpPr>
          <p:spPr>
            <a:xfrm flipH="false" flipV="false" rot="0">
              <a:off x="871129" y="606934"/>
              <a:ext cx="1903880" cy="1537383"/>
            </a:xfrm>
            <a:custGeom>
              <a:avLst/>
              <a:gdLst/>
              <a:ahLst/>
              <a:cxnLst/>
              <a:rect r="r" b="b" t="t" l="l"/>
              <a:pathLst>
                <a:path h="1537383" w="1903880">
                  <a:moveTo>
                    <a:pt x="0" y="0"/>
                  </a:moveTo>
                  <a:lnTo>
                    <a:pt x="1903881" y="0"/>
                  </a:lnTo>
                  <a:lnTo>
                    <a:pt x="1903881" y="1537383"/>
                  </a:lnTo>
                  <a:lnTo>
                    <a:pt x="0" y="1537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46" id="46"/>
            <p:cNvSpPr/>
            <p:nvPr/>
          </p:nvSpPr>
          <p:spPr>
            <a:xfrm flipH="false" flipV="false" rot="0">
              <a:off x="8703337" y="1480061"/>
              <a:ext cx="507208" cy="526286"/>
            </a:xfrm>
            <a:custGeom>
              <a:avLst/>
              <a:gdLst/>
              <a:ahLst/>
              <a:cxnLst/>
              <a:rect r="r" b="b" t="t" l="l"/>
              <a:pathLst>
                <a:path h="526286" w="507208">
                  <a:moveTo>
                    <a:pt x="0" y="0"/>
                  </a:moveTo>
                  <a:lnTo>
                    <a:pt x="507208" y="0"/>
                  </a:lnTo>
                  <a:lnTo>
                    <a:pt x="507208" y="526286"/>
                  </a:lnTo>
                  <a:lnTo>
                    <a:pt x="0" y="5262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47" id="47"/>
            <p:cNvSpPr txBox="true"/>
            <p:nvPr/>
          </p:nvSpPr>
          <p:spPr>
            <a:xfrm rot="0">
              <a:off x="4367550" y="833539"/>
              <a:ext cx="5962359" cy="70858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439"/>
                </a:lnSpc>
                <a:spcBef>
                  <a:spcPct val="0"/>
                </a:spcBef>
              </a:pPr>
              <a:r>
                <a:rPr lang="en-US" b="true" sz="3171" strike="noStrike" u="none">
                  <a:solidFill>
                    <a:srgbClr val="022A3D"/>
                  </a:solidFill>
                  <a:latin typeface="Inter Heavy"/>
                  <a:ea typeface="Inter Heavy"/>
                  <a:cs typeface="Inter Heavy"/>
                  <a:sym typeface="Inter Heavy"/>
                </a:rPr>
                <a:t>01 Monitoreo</a:t>
              </a:r>
            </a:p>
          </p:txBody>
        </p:sp>
        <p:sp>
          <p:nvSpPr>
            <p:cNvPr name="TextBox 48" id="48"/>
            <p:cNvSpPr txBox="true"/>
            <p:nvPr/>
          </p:nvSpPr>
          <p:spPr>
            <a:xfrm rot="0">
              <a:off x="6154853" y="1494495"/>
              <a:ext cx="2702899" cy="4497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00"/>
                </a:lnSpc>
              </a:pPr>
              <a:r>
                <a:rPr lang="en-US" sz="2000" b="true">
                  <a:solidFill>
                    <a:srgbClr val="022A3D"/>
                  </a:solidFill>
                  <a:latin typeface="Inter Heavy"/>
                  <a:ea typeface="Inter Heavy"/>
                  <a:cs typeface="Inter Heavy"/>
                  <a:sym typeface="Inter Heavy"/>
                </a:rPr>
                <a:t> Prioridad Alta</a:t>
              </a:r>
            </a:p>
          </p:txBody>
        </p:sp>
      </p:grpSp>
      <p:grpSp>
        <p:nvGrpSpPr>
          <p:cNvPr name="Group 49" id="49"/>
          <p:cNvGrpSpPr/>
          <p:nvPr/>
        </p:nvGrpSpPr>
        <p:grpSpPr>
          <a:xfrm rot="0">
            <a:off x="9558520" y="3677607"/>
            <a:ext cx="7886808" cy="2126531"/>
            <a:chOff x="0" y="0"/>
            <a:chExt cx="10515744" cy="2835375"/>
          </a:xfrm>
        </p:grpSpPr>
        <p:sp>
          <p:nvSpPr>
            <p:cNvPr name="AutoShape 50" id="50"/>
            <p:cNvSpPr/>
            <p:nvPr/>
          </p:nvSpPr>
          <p:spPr>
            <a:xfrm flipV="true">
              <a:off x="63500" y="0"/>
              <a:ext cx="0" cy="2835375"/>
            </a:xfrm>
            <a:prstGeom prst="line">
              <a:avLst/>
            </a:prstGeom>
            <a:ln cap="rnd" w="127000">
              <a:solidFill>
                <a:srgbClr val="A3D9DB"/>
              </a:solidFill>
              <a:prstDash val="solid"/>
              <a:headEnd type="none" len="sm" w="sm"/>
              <a:tailEnd type="oval" len="lg" w="lg"/>
            </a:ln>
          </p:spPr>
        </p:sp>
        <p:grpSp>
          <p:nvGrpSpPr>
            <p:cNvPr name="Group 51" id="51"/>
            <p:cNvGrpSpPr/>
            <p:nvPr/>
          </p:nvGrpSpPr>
          <p:grpSpPr>
            <a:xfrm rot="-5400000">
              <a:off x="965621" y="-406785"/>
              <a:ext cx="2449612" cy="3289616"/>
              <a:chOff x="0" y="0"/>
              <a:chExt cx="584346" cy="784726"/>
            </a:xfrm>
          </p:grpSpPr>
          <p:sp>
            <p:nvSpPr>
              <p:cNvPr name="Freeform 52" id="52"/>
              <p:cNvSpPr/>
              <p:nvPr/>
            </p:nvSpPr>
            <p:spPr>
              <a:xfrm flipH="false" flipV="false" rot="0">
                <a:off x="0" y="0"/>
                <a:ext cx="584346" cy="784726"/>
              </a:xfrm>
              <a:custGeom>
                <a:avLst/>
                <a:gdLst/>
                <a:ahLst/>
                <a:cxnLst/>
                <a:rect r="r" b="b" t="t" l="l"/>
                <a:pathLst>
                  <a:path h="784726" w="584346">
                    <a:moveTo>
                      <a:pt x="194887" y="765657"/>
                    </a:moveTo>
                    <a:cubicBezTo>
                      <a:pt x="224845" y="777171"/>
                      <a:pt x="258904" y="784726"/>
                      <a:pt x="292330" y="784726"/>
                    </a:cubicBezTo>
                    <a:cubicBezTo>
                      <a:pt x="325758" y="784726"/>
                      <a:pt x="357924" y="778249"/>
                      <a:pt x="387567" y="766736"/>
                    </a:cubicBezTo>
                    <a:cubicBezTo>
                      <a:pt x="388198" y="766376"/>
                      <a:pt x="388828" y="766376"/>
                      <a:pt x="389459" y="766017"/>
                    </a:cubicBezTo>
                    <a:cubicBezTo>
                      <a:pt x="500778" y="719961"/>
                      <a:pt x="582770" y="598347"/>
                      <a:pt x="584346" y="456848"/>
                    </a:cubicBezTo>
                    <a:lnTo>
                      <a:pt x="584346" y="0"/>
                    </a:lnTo>
                    <a:lnTo>
                      <a:pt x="0" y="0"/>
                    </a:lnTo>
                    <a:lnTo>
                      <a:pt x="0" y="456509"/>
                    </a:lnTo>
                    <a:cubicBezTo>
                      <a:pt x="1577" y="599066"/>
                      <a:pt x="82307" y="720681"/>
                      <a:pt x="194887" y="765657"/>
                    </a:cubicBezTo>
                    <a:close/>
                  </a:path>
                </a:pathLst>
              </a:custGeom>
              <a:solidFill>
                <a:srgbClr val="A3D9DB"/>
              </a:solidFill>
            </p:spPr>
          </p:sp>
          <p:sp>
            <p:nvSpPr>
              <p:cNvPr name="TextBox 53" id="53"/>
              <p:cNvSpPr txBox="true"/>
              <p:nvPr/>
            </p:nvSpPr>
            <p:spPr>
              <a:xfrm>
                <a:off x="0" y="19050"/>
                <a:ext cx="584346" cy="638676"/>
              </a:xfrm>
              <a:prstGeom prst="rect">
                <a:avLst/>
              </a:prstGeom>
            </p:spPr>
            <p:txBody>
              <a:bodyPr anchor="ctr" rtlCol="false" tIns="27432" lIns="27432" bIns="27432" rIns="27432"/>
              <a:lstStyle/>
              <a:p>
                <a:pPr algn="ctr">
                  <a:lnSpc>
                    <a:spcPts val="777"/>
                  </a:lnSpc>
                </a:pPr>
              </a:p>
            </p:txBody>
          </p:sp>
        </p:grpSp>
        <p:sp>
          <p:nvSpPr>
            <p:cNvPr name="Freeform 54" id="54"/>
            <p:cNvSpPr/>
            <p:nvPr/>
          </p:nvSpPr>
          <p:spPr>
            <a:xfrm flipH="false" flipV="false" rot="0">
              <a:off x="984888" y="470708"/>
              <a:ext cx="1898465" cy="1594711"/>
            </a:xfrm>
            <a:custGeom>
              <a:avLst/>
              <a:gdLst/>
              <a:ahLst/>
              <a:cxnLst/>
              <a:rect r="r" b="b" t="t" l="l"/>
              <a:pathLst>
                <a:path h="1594711" w="1898465">
                  <a:moveTo>
                    <a:pt x="0" y="0"/>
                  </a:moveTo>
                  <a:lnTo>
                    <a:pt x="1898466" y="0"/>
                  </a:lnTo>
                  <a:lnTo>
                    <a:pt x="1898466" y="1594711"/>
                  </a:lnTo>
                  <a:lnTo>
                    <a:pt x="0" y="15947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55" id="55"/>
            <p:cNvSpPr/>
            <p:nvPr/>
          </p:nvSpPr>
          <p:spPr>
            <a:xfrm flipH="false" flipV="false" rot="0">
              <a:off x="8724828" y="1268063"/>
              <a:ext cx="464226" cy="464226"/>
            </a:xfrm>
            <a:custGeom>
              <a:avLst/>
              <a:gdLst/>
              <a:ahLst/>
              <a:cxnLst/>
              <a:rect r="r" b="b" t="t" l="l"/>
              <a:pathLst>
                <a:path h="464226" w="464226">
                  <a:moveTo>
                    <a:pt x="0" y="0"/>
                  </a:moveTo>
                  <a:lnTo>
                    <a:pt x="464226" y="0"/>
                  </a:lnTo>
                  <a:lnTo>
                    <a:pt x="464226" y="464227"/>
                  </a:lnTo>
                  <a:lnTo>
                    <a:pt x="0" y="4642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56" id="56"/>
            <p:cNvSpPr txBox="true"/>
            <p:nvPr/>
          </p:nvSpPr>
          <p:spPr>
            <a:xfrm rot="0">
              <a:off x="4553386" y="583935"/>
              <a:ext cx="5962359" cy="70858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439"/>
                </a:lnSpc>
                <a:spcBef>
                  <a:spcPct val="0"/>
                </a:spcBef>
              </a:pPr>
              <a:r>
                <a:rPr lang="en-US" b="true" sz="3171" strike="noStrike" u="none">
                  <a:solidFill>
                    <a:srgbClr val="022A3D"/>
                  </a:solidFill>
                  <a:latin typeface="Inter Heavy"/>
                  <a:ea typeface="Inter Heavy"/>
                  <a:cs typeface="Inter Heavy"/>
                  <a:sym typeface="Inter Heavy"/>
                </a:rPr>
                <a:t>02 Gestor de multas</a:t>
              </a:r>
            </a:p>
          </p:txBody>
        </p:sp>
        <p:sp>
          <p:nvSpPr>
            <p:cNvPr name="TextBox 57" id="57"/>
            <p:cNvSpPr txBox="true"/>
            <p:nvPr/>
          </p:nvSpPr>
          <p:spPr>
            <a:xfrm rot="0">
              <a:off x="5744216" y="1264398"/>
              <a:ext cx="3524171" cy="4497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00"/>
                </a:lnSpc>
              </a:pPr>
              <a:r>
                <a:rPr lang="en-US" sz="2000" b="true">
                  <a:solidFill>
                    <a:srgbClr val="022A3D"/>
                  </a:solidFill>
                  <a:latin typeface="Inter Heavy"/>
                  <a:ea typeface="Inter Heavy"/>
                  <a:cs typeface="Inter Heavy"/>
                  <a:sym typeface="Inter Heavy"/>
                </a:rPr>
                <a:t> Prioridad Media</a:t>
              </a:r>
            </a:p>
          </p:txBody>
        </p:sp>
      </p:grpSp>
      <p:grpSp>
        <p:nvGrpSpPr>
          <p:cNvPr name="Group 58" id="58"/>
          <p:cNvGrpSpPr/>
          <p:nvPr/>
        </p:nvGrpSpPr>
        <p:grpSpPr>
          <a:xfrm rot="0">
            <a:off x="9558491" y="5642307"/>
            <a:ext cx="8132605" cy="2099771"/>
            <a:chOff x="0" y="0"/>
            <a:chExt cx="10843473" cy="2799694"/>
          </a:xfrm>
        </p:grpSpPr>
        <p:sp>
          <p:nvSpPr>
            <p:cNvPr name="AutoShape 59" id="59"/>
            <p:cNvSpPr/>
            <p:nvPr/>
          </p:nvSpPr>
          <p:spPr>
            <a:xfrm flipV="true">
              <a:off x="63500" y="0"/>
              <a:ext cx="0" cy="2799694"/>
            </a:xfrm>
            <a:prstGeom prst="line">
              <a:avLst/>
            </a:prstGeom>
            <a:ln cap="rnd" w="127000">
              <a:solidFill>
                <a:srgbClr val="75B2B4"/>
              </a:solidFill>
              <a:prstDash val="solid"/>
              <a:headEnd type="none" len="sm" w="sm"/>
              <a:tailEnd type="oval" len="lg" w="lg"/>
            </a:ln>
          </p:spPr>
        </p:sp>
        <p:grpSp>
          <p:nvGrpSpPr>
            <p:cNvPr name="Group 60" id="60"/>
            <p:cNvGrpSpPr/>
            <p:nvPr/>
          </p:nvGrpSpPr>
          <p:grpSpPr>
            <a:xfrm rot="-5400000">
              <a:off x="899239" y="-353581"/>
              <a:ext cx="2582454" cy="3289616"/>
              <a:chOff x="0" y="0"/>
              <a:chExt cx="616035" cy="784726"/>
            </a:xfrm>
          </p:grpSpPr>
          <p:sp>
            <p:nvSpPr>
              <p:cNvPr name="Freeform 61" id="61"/>
              <p:cNvSpPr/>
              <p:nvPr/>
            </p:nvSpPr>
            <p:spPr>
              <a:xfrm flipH="false" flipV="false" rot="0">
                <a:off x="0" y="0"/>
                <a:ext cx="616035" cy="784726"/>
              </a:xfrm>
              <a:custGeom>
                <a:avLst/>
                <a:gdLst/>
                <a:ahLst/>
                <a:cxnLst/>
                <a:rect r="r" b="b" t="t" l="l"/>
                <a:pathLst>
                  <a:path h="784726" w="616035">
                    <a:moveTo>
                      <a:pt x="205456" y="765657"/>
                    </a:moveTo>
                    <a:cubicBezTo>
                      <a:pt x="237039" y="777171"/>
                      <a:pt x="272944" y="784726"/>
                      <a:pt x="308184" y="784726"/>
                    </a:cubicBezTo>
                    <a:cubicBezTo>
                      <a:pt x="343424" y="784726"/>
                      <a:pt x="377335" y="778249"/>
                      <a:pt x="408584" y="766736"/>
                    </a:cubicBezTo>
                    <a:cubicBezTo>
                      <a:pt x="409250" y="766376"/>
                      <a:pt x="409915" y="766376"/>
                      <a:pt x="410579" y="766017"/>
                    </a:cubicBezTo>
                    <a:cubicBezTo>
                      <a:pt x="527935" y="719961"/>
                      <a:pt x="614373" y="598347"/>
                      <a:pt x="616035" y="456848"/>
                    </a:cubicBezTo>
                    <a:lnTo>
                      <a:pt x="616035" y="0"/>
                    </a:lnTo>
                    <a:lnTo>
                      <a:pt x="0" y="0"/>
                    </a:lnTo>
                    <a:lnTo>
                      <a:pt x="0" y="456509"/>
                    </a:lnTo>
                    <a:cubicBezTo>
                      <a:pt x="1662" y="599066"/>
                      <a:pt x="86770" y="720681"/>
                      <a:pt x="205456" y="765657"/>
                    </a:cubicBezTo>
                    <a:close/>
                  </a:path>
                </a:pathLst>
              </a:custGeom>
              <a:solidFill>
                <a:srgbClr val="75B2B4"/>
              </a:solidFill>
            </p:spPr>
          </p:sp>
          <p:sp>
            <p:nvSpPr>
              <p:cNvPr name="TextBox 62" id="62"/>
              <p:cNvSpPr txBox="true"/>
              <p:nvPr/>
            </p:nvSpPr>
            <p:spPr>
              <a:xfrm>
                <a:off x="0" y="19050"/>
                <a:ext cx="616035" cy="638676"/>
              </a:xfrm>
              <a:prstGeom prst="rect">
                <a:avLst/>
              </a:prstGeom>
            </p:spPr>
            <p:txBody>
              <a:bodyPr anchor="ctr" rtlCol="false" tIns="27432" lIns="27432" bIns="27432" rIns="27432"/>
              <a:lstStyle/>
              <a:p>
                <a:pPr algn="ctr">
                  <a:lnSpc>
                    <a:spcPts val="777"/>
                  </a:lnSpc>
                </a:pPr>
              </a:p>
            </p:txBody>
          </p:sp>
        </p:grpSp>
        <p:sp>
          <p:nvSpPr>
            <p:cNvPr name="Freeform 63" id="63"/>
            <p:cNvSpPr/>
            <p:nvPr/>
          </p:nvSpPr>
          <p:spPr>
            <a:xfrm flipH="false" flipV="false" rot="0">
              <a:off x="1112564" y="312473"/>
              <a:ext cx="1662485" cy="1869871"/>
            </a:xfrm>
            <a:custGeom>
              <a:avLst/>
              <a:gdLst/>
              <a:ahLst/>
              <a:cxnLst/>
              <a:rect r="r" b="b" t="t" l="l"/>
              <a:pathLst>
                <a:path h="1869871" w="1662485">
                  <a:moveTo>
                    <a:pt x="0" y="0"/>
                  </a:moveTo>
                  <a:lnTo>
                    <a:pt x="1662485" y="0"/>
                  </a:lnTo>
                  <a:lnTo>
                    <a:pt x="1662485" y="1869871"/>
                  </a:lnTo>
                  <a:lnTo>
                    <a:pt x="0" y="18698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4" id="64"/>
            <p:cNvSpPr/>
            <p:nvPr/>
          </p:nvSpPr>
          <p:spPr>
            <a:xfrm flipH="false" flipV="false" rot="0">
              <a:off x="8724867" y="1489778"/>
              <a:ext cx="464226" cy="464226"/>
            </a:xfrm>
            <a:custGeom>
              <a:avLst/>
              <a:gdLst/>
              <a:ahLst/>
              <a:cxnLst/>
              <a:rect r="r" b="b" t="t" l="l"/>
              <a:pathLst>
                <a:path h="464226" w="464226">
                  <a:moveTo>
                    <a:pt x="0" y="0"/>
                  </a:moveTo>
                  <a:lnTo>
                    <a:pt x="464227" y="0"/>
                  </a:lnTo>
                  <a:lnTo>
                    <a:pt x="464227" y="464226"/>
                  </a:lnTo>
                  <a:lnTo>
                    <a:pt x="0" y="4642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65" id="65"/>
            <p:cNvSpPr txBox="true"/>
            <p:nvPr/>
          </p:nvSpPr>
          <p:spPr>
            <a:xfrm rot="0">
              <a:off x="4367589" y="683238"/>
              <a:ext cx="6475884" cy="145788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439"/>
                </a:lnSpc>
                <a:spcBef>
                  <a:spcPct val="0"/>
                </a:spcBef>
              </a:pPr>
              <a:r>
                <a:rPr lang="en-US" b="true" sz="3171" strike="noStrike" u="none">
                  <a:solidFill>
                    <a:srgbClr val="022A3D"/>
                  </a:solidFill>
                  <a:latin typeface="Inter Heavy"/>
                  <a:ea typeface="Inter Heavy"/>
                  <a:cs typeface="Inter Heavy"/>
                  <a:sym typeface="Inter Heavy"/>
                </a:rPr>
                <a:t>03 Consulta vehículos</a:t>
              </a:r>
            </a:p>
            <a:p>
              <a:pPr algn="ctr" marL="0" indent="0" lvl="0">
                <a:lnSpc>
                  <a:spcPts val="4439"/>
                </a:lnSpc>
                <a:spcBef>
                  <a:spcPct val="0"/>
                </a:spcBef>
              </a:pPr>
            </a:p>
          </p:txBody>
        </p:sp>
        <p:sp>
          <p:nvSpPr>
            <p:cNvPr name="TextBox 66" id="66"/>
            <p:cNvSpPr txBox="true"/>
            <p:nvPr/>
          </p:nvSpPr>
          <p:spPr>
            <a:xfrm rot="0">
              <a:off x="5809997" y="1473183"/>
              <a:ext cx="3077542" cy="4497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00"/>
                </a:lnSpc>
              </a:pPr>
              <a:r>
                <a:rPr lang="en-US" sz="2000" b="true">
                  <a:solidFill>
                    <a:srgbClr val="022A3D"/>
                  </a:solidFill>
                  <a:latin typeface="Inter Heavy"/>
                  <a:ea typeface="Inter Heavy"/>
                  <a:cs typeface="Inter Heavy"/>
                  <a:sym typeface="Inter Heavy"/>
                </a:rPr>
                <a:t> Prioridad Media</a:t>
              </a:r>
            </a:p>
          </p:txBody>
        </p:sp>
      </p:grpSp>
      <p:grpSp>
        <p:nvGrpSpPr>
          <p:cNvPr name="Group 67" id="67"/>
          <p:cNvGrpSpPr/>
          <p:nvPr/>
        </p:nvGrpSpPr>
        <p:grpSpPr>
          <a:xfrm rot="0">
            <a:off x="9538921" y="7682536"/>
            <a:ext cx="7906408" cy="1953091"/>
            <a:chOff x="0" y="0"/>
            <a:chExt cx="10541877" cy="2604122"/>
          </a:xfrm>
        </p:grpSpPr>
        <p:sp>
          <p:nvSpPr>
            <p:cNvPr name="AutoShape 68" id="68"/>
            <p:cNvSpPr/>
            <p:nvPr/>
          </p:nvSpPr>
          <p:spPr>
            <a:xfrm flipV="true">
              <a:off x="63500" y="0"/>
              <a:ext cx="0" cy="2604122"/>
            </a:xfrm>
            <a:prstGeom prst="line">
              <a:avLst/>
            </a:prstGeom>
            <a:ln cap="rnd" w="127000">
              <a:solidFill>
                <a:srgbClr val="518284"/>
              </a:solidFill>
              <a:prstDash val="solid"/>
              <a:headEnd type="none" len="sm" w="sm"/>
              <a:tailEnd type="oval" len="lg" w="lg"/>
            </a:ln>
          </p:spPr>
        </p:sp>
        <p:grpSp>
          <p:nvGrpSpPr>
            <p:cNvPr name="Group 69" id="69"/>
            <p:cNvGrpSpPr/>
            <p:nvPr/>
          </p:nvGrpSpPr>
          <p:grpSpPr>
            <a:xfrm rot="-5400000">
              <a:off x="917899" y="-339347"/>
              <a:ext cx="2567195" cy="3319742"/>
              <a:chOff x="0" y="0"/>
              <a:chExt cx="616035" cy="796620"/>
            </a:xfrm>
          </p:grpSpPr>
          <p:sp>
            <p:nvSpPr>
              <p:cNvPr name="Freeform 70" id="70"/>
              <p:cNvSpPr/>
              <p:nvPr/>
            </p:nvSpPr>
            <p:spPr>
              <a:xfrm flipH="false" flipV="false" rot="0">
                <a:off x="0" y="0"/>
                <a:ext cx="616035" cy="796620"/>
              </a:xfrm>
              <a:custGeom>
                <a:avLst/>
                <a:gdLst/>
                <a:ahLst/>
                <a:cxnLst/>
                <a:rect r="r" b="b" t="t" l="l"/>
                <a:pathLst>
                  <a:path h="796620" w="616035">
                    <a:moveTo>
                      <a:pt x="205456" y="777551"/>
                    </a:moveTo>
                    <a:cubicBezTo>
                      <a:pt x="237039" y="789064"/>
                      <a:pt x="272944" y="796620"/>
                      <a:pt x="308184" y="796620"/>
                    </a:cubicBezTo>
                    <a:cubicBezTo>
                      <a:pt x="343424" y="796620"/>
                      <a:pt x="377335" y="790143"/>
                      <a:pt x="408584" y="778629"/>
                    </a:cubicBezTo>
                    <a:cubicBezTo>
                      <a:pt x="409250" y="778269"/>
                      <a:pt x="409915" y="778269"/>
                      <a:pt x="410579" y="777910"/>
                    </a:cubicBezTo>
                    <a:cubicBezTo>
                      <a:pt x="527935" y="731855"/>
                      <a:pt x="614373" y="610241"/>
                      <a:pt x="616035" y="468477"/>
                    </a:cubicBezTo>
                    <a:lnTo>
                      <a:pt x="616035" y="0"/>
                    </a:lnTo>
                    <a:lnTo>
                      <a:pt x="0" y="0"/>
                    </a:lnTo>
                    <a:lnTo>
                      <a:pt x="0" y="468129"/>
                    </a:lnTo>
                    <a:cubicBezTo>
                      <a:pt x="1662" y="610960"/>
                      <a:pt x="86770" y="732575"/>
                      <a:pt x="205456" y="777551"/>
                    </a:cubicBezTo>
                    <a:close/>
                  </a:path>
                </a:pathLst>
              </a:custGeom>
              <a:solidFill>
                <a:srgbClr val="518284"/>
              </a:solidFill>
            </p:spPr>
          </p:sp>
          <p:sp>
            <p:nvSpPr>
              <p:cNvPr name="TextBox 71" id="71"/>
              <p:cNvSpPr txBox="true"/>
              <p:nvPr/>
            </p:nvSpPr>
            <p:spPr>
              <a:xfrm>
                <a:off x="0" y="19050"/>
                <a:ext cx="616035" cy="650570"/>
              </a:xfrm>
              <a:prstGeom prst="rect">
                <a:avLst/>
              </a:prstGeom>
            </p:spPr>
            <p:txBody>
              <a:bodyPr anchor="ctr" rtlCol="false" tIns="27432" lIns="27432" bIns="27432" rIns="27432"/>
              <a:lstStyle/>
              <a:p>
                <a:pPr algn="ctr">
                  <a:lnSpc>
                    <a:spcPts val="777"/>
                  </a:lnSpc>
                </a:pPr>
              </a:p>
            </p:txBody>
          </p:sp>
        </p:grpSp>
        <p:sp>
          <p:nvSpPr>
            <p:cNvPr name="Freeform 72" id="72"/>
            <p:cNvSpPr/>
            <p:nvPr/>
          </p:nvSpPr>
          <p:spPr>
            <a:xfrm flipH="false" flipV="false" rot="0">
              <a:off x="1265235" y="420949"/>
              <a:ext cx="1409329" cy="1803941"/>
            </a:xfrm>
            <a:custGeom>
              <a:avLst/>
              <a:gdLst/>
              <a:ahLst/>
              <a:cxnLst/>
              <a:rect r="r" b="b" t="t" l="l"/>
              <a:pathLst>
                <a:path h="1803941" w="1409329">
                  <a:moveTo>
                    <a:pt x="0" y="0"/>
                  </a:moveTo>
                  <a:lnTo>
                    <a:pt x="1409329" y="0"/>
                  </a:lnTo>
                  <a:lnTo>
                    <a:pt x="1409329" y="1803941"/>
                  </a:lnTo>
                  <a:lnTo>
                    <a:pt x="0" y="18039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0"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73" id="73"/>
            <p:cNvSpPr/>
            <p:nvPr/>
          </p:nvSpPr>
          <p:spPr>
            <a:xfrm flipH="false" flipV="false" rot="0">
              <a:off x="8729470" y="1484825"/>
              <a:ext cx="507208" cy="526286"/>
            </a:xfrm>
            <a:custGeom>
              <a:avLst/>
              <a:gdLst/>
              <a:ahLst/>
              <a:cxnLst/>
              <a:rect r="r" b="b" t="t" l="l"/>
              <a:pathLst>
                <a:path h="526286" w="507208">
                  <a:moveTo>
                    <a:pt x="0" y="0"/>
                  </a:moveTo>
                  <a:lnTo>
                    <a:pt x="507208" y="0"/>
                  </a:lnTo>
                  <a:lnTo>
                    <a:pt x="507208" y="526286"/>
                  </a:lnTo>
                  <a:lnTo>
                    <a:pt x="0" y="5262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74" id="74"/>
            <p:cNvSpPr txBox="true"/>
            <p:nvPr/>
          </p:nvSpPr>
          <p:spPr>
            <a:xfrm rot="0">
              <a:off x="4579518" y="734115"/>
              <a:ext cx="5962359" cy="70858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439"/>
                </a:lnSpc>
                <a:spcBef>
                  <a:spcPct val="0"/>
                </a:spcBef>
              </a:pPr>
              <a:r>
                <a:rPr lang="en-US" b="true" sz="3171" strike="noStrike" u="none">
                  <a:solidFill>
                    <a:srgbClr val="022A3D"/>
                  </a:solidFill>
                  <a:latin typeface="Inter Heavy"/>
                  <a:ea typeface="Inter Heavy"/>
                  <a:cs typeface="Inter Heavy"/>
                  <a:sym typeface="Inter Heavy"/>
                </a:rPr>
                <a:t>04 Control de acceso</a:t>
              </a:r>
            </a:p>
          </p:txBody>
        </p:sp>
        <p:sp>
          <p:nvSpPr>
            <p:cNvPr name="TextBox 75" id="75"/>
            <p:cNvSpPr txBox="true"/>
            <p:nvPr/>
          </p:nvSpPr>
          <p:spPr>
            <a:xfrm rot="0">
              <a:off x="6180985" y="1499260"/>
              <a:ext cx="2702899" cy="4497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00"/>
                </a:lnSpc>
              </a:pPr>
              <a:r>
                <a:rPr lang="en-US" sz="2000" b="true">
                  <a:solidFill>
                    <a:srgbClr val="022A3D"/>
                  </a:solidFill>
                  <a:latin typeface="Inter Heavy"/>
                  <a:ea typeface="Inter Heavy"/>
                  <a:cs typeface="Inter Heavy"/>
                  <a:sym typeface="Inter Heavy"/>
                </a:rPr>
                <a:t> Prioridad Alta</a:t>
              </a:r>
            </a:p>
          </p:txBody>
        </p:sp>
      </p:grpSp>
      <p:sp>
        <p:nvSpPr>
          <p:cNvPr name="TextBox 76" id="76"/>
          <p:cNvSpPr txBox="true"/>
          <p:nvPr/>
        </p:nvSpPr>
        <p:spPr>
          <a:xfrm rot="0">
            <a:off x="13430719" y="168357"/>
            <a:ext cx="6825136" cy="6626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02"/>
              </a:lnSpc>
            </a:pPr>
            <a:r>
              <a:rPr lang="en-US" b="true" sz="3716">
                <a:solidFill>
                  <a:srgbClr val="0C3E5B"/>
                </a:solidFill>
                <a:latin typeface="Repo Ultra-Bold"/>
                <a:ea typeface="Repo Ultra-Bold"/>
                <a:cs typeface="Repo Ultra-Bold"/>
                <a:sym typeface="Repo Ultra-Bold"/>
              </a:rPr>
              <a:t>PRODUCT BACKLOG</a:t>
            </a:r>
          </a:p>
        </p:txBody>
      </p:sp>
    </p:spTree>
  </p:cSld>
  <p:clrMapOvr>
    <a:masterClrMapping/>
  </p:clrMapOvr>
  <p:transition spd="fast">
    <p:wipe dir="l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DAGXhMo-3c0</dc:identifier>
  <dcterms:modified xsi:type="dcterms:W3CDTF">2011-08-01T06:04:30Z</dcterms:modified>
  <cp:revision>1</cp:revision>
  <dc:title>Presentación final</dc:title>
</cp:coreProperties>
</file>